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68" r:id="rId2"/>
    <p:sldId id="267" r:id="rId3"/>
    <p:sldId id="257" r:id="rId4"/>
    <p:sldId id="258" r:id="rId5"/>
    <p:sldId id="269" r:id="rId6"/>
    <p:sldId id="270" r:id="rId7"/>
    <p:sldId id="260" r:id="rId8"/>
    <p:sldId id="261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dirty="0"/>
              <a:t>Песня «Крылатые Качели»</a:t>
            </a:r>
            <a:br>
              <a:rPr lang="ru-RU" dirty="0"/>
            </a:br>
            <a:r>
              <a:rPr lang="ru-RU" dirty="0"/>
              <a:t>Слова </a:t>
            </a:r>
            <a:r>
              <a:rPr lang="ru-RU" dirty="0" err="1"/>
              <a:t>Энтина</a:t>
            </a:r>
            <a:r>
              <a:rPr lang="ru-RU" dirty="0"/>
              <a:t>  Ю., музыка </a:t>
            </a:r>
            <a:r>
              <a:rPr lang="ru-RU" dirty="0" err="1"/>
              <a:t>Е.Крылатова</a:t>
            </a:r>
            <a:r>
              <a:rPr lang="ru-RU" dirty="0"/>
              <a:t>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912" y="1546448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57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1.	История создания музыкального произведения.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544615" cy="468051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89907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882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       Евгений </a:t>
            </a:r>
            <a:r>
              <a:rPr lang="ru-RU" sz="3200" dirty="0" err="1"/>
              <a:t>Крылатов</a:t>
            </a:r>
            <a:r>
              <a:rPr lang="ru-RU" sz="3200" dirty="0"/>
              <a:t> пишет песни всегда на уже готовые стихи, так было и в этот раз. У поэта Юрия </a:t>
            </a:r>
            <a:r>
              <a:rPr lang="ru-RU" sz="3200" dirty="0" err="1"/>
              <a:t>Энтина</a:t>
            </a:r>
            <a:r>
              <a:rPr lang="ru-RU" sz="3200" dirty="0"/>
              <a:t>, с которым он дружил и с которым больше всего работал, композитор однажды нашёл это стихотворение на рабочем столе. Прочитав, заинтересовался. </a:t>
            </a:r>
            <a:r>
              <a:rPr lang="ru-RU" sz="3200" dirty="0" err="1"/>
              <a:t>Энтин</a:t>
            </a:r>
            <a:r>
              <a:rPr lang="ru-RU" sz="3200" dirty="0"/>
              <a:t> же сказал ему в ответ, что стихотворение не закончено, что он его уже показывал и ему его вернули с указанием переделать под уже написанную музыку для одного мультфильма. </a:t>
            </a:r>
            <a:r>
              <a:rPr lang="ru-RU" sz="3200" dirty="0" err="1"/>
              <a:t>Крылатову</a:t>
            </a:r>
            <a:r>
              <a:rPr lang="ru-RU" sz="3200" dirty="0"/>
              <a:t> же стихи настолько понравились, что он начал уговаривать друга, которому было неудобно забирать у другого композитора уже показанные стихи, отдать их </a:t>
            </a:r>
            <a:r>
              <a:rPr lang="ru-RU" sz="3200" dirty="0" smtClean="0"/>
              <a:t>ему.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9500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/>
              <a:t> </a:t>
            </a:r>
            <a:r>
              <a:rPr lang="ru-RU" sz="3600" dirty="0" smtClean="0"/>
              <a:t>     </a:t>
            </a:r>
            <a:r>
              <a:rPr lang="ru-RU" sz="3600" dirty="0" err="1"/>
              <a:t>Крылатов</a:t>
            </a:r>
            <a:r>
              <a:rPr lang="ru-RU" sz="3600" dirty="0"/>
              <a:t> говорил </a:t>
            </a:r>
            <a:r>
              <a:rPr lang="ru-RU" sz="3600" dirty="0" err="1"/>
              <a:t>Энтину</a:t>
            </a:r>
            <a:r>
              <a:rPr lang="ru-RU" sz="3600" dirty="0"/>
              <a:t>, что стихи уже сейчас прекрасные, что ничего в них не надо переделывать, что они очень музыкальны и он сам хочет на них написать песню. И убеждал и спорил с ним месяц, до победного конца. Получив же стихотворение, написал на него музыку немногим более чем за </a:t>
            </a:r>
            <a:r>
              <a:rPr lang="ru-RU" sz="3600" dirty="0" smtClean="0"/>
              <a:t>час.</a:t>
            </a:r>
            <a:r>
              <a:rPr lang="ru-RU" sz="3600" dirty="0"/>
              <a:t> Сам образ родился у </a:t>
            </a:r>
            <a:r>
              <a:rPr lang="ru-RU" sz="3600" dirty="0" err="1"/>
              <a:t>Энтина</a:t>
            </a:r>
            <a:r>
              <a:rPr lang="ru-RU" sz="3600" dirty="0"/>
              <a:t> из детских воспоминаний о тайных проникновениях в парк аттракционов — ранней весной, когда он ещё не работал.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8532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2. Определить «музыкальные</a:t>
            </a:r>
            <a:br>
              <a:rPr lang="ru-RU" sz="2000" dirty="0"/>
            </a:br>
            <a:r>
              <a:rPr lang="ru-RU" sz="2000" dirty="0"/>
              <a:t> краски» (характер, темп, динамика, штрихи, мелодия и т.д.)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4400" dirty="0" smtClean="0"/>
              <a:t>Мелодии </a:t>
            </a:r>
            <a:r>
              <a:rPr lang="ru-RU" sz="4400" dirty="0"/>
              <a:t>«расцветают» в разное </a:t>
            </a:r>
            <a:r>
              <a:rPr lang="ru-RU" sz="4400" dirty="0" smtClean="0"/>
              <a:t>время. Эта </a:t>
            </a:r>
            <a:r>
              <a:rPr lang="ru-RU" sz="4400" dirty="0"/>
              <a:t>м</a:t>
            </a:r>
            <a:r>
              <a:rPr lang="ru-RU" sz="4400" dirty="0" smtClean="0"/>
              <a:t>елодия, </a:t>
            </a:r>
            <a:r>
              <a:rPr lang="ru-RU" sz="4400" dirty="0"/>
              <a:t>постепенно развиваясь, достигает кульминации, подчеркнутой звонкими повторами самой высокой ноты.</a:t>
            </a:r>
          </a:p>
          <a:p>
            <a:pPr algn="just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4696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531"/>
            <a:ext cx="7924800" cy="1143000"/>
          </a:xfrm>
        </p:spPr>
        <p:txBody>
          <a:bodyPr>
            <a:normAutofit/>
          </a:bodyPr>
          <a:lstStyle/>
          <a:p>
            <a:r>
              <a:rPr lang="ru-RU" dirty="0"/>
              <a:t>3.Отношение к прослушанной музыке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„Крылатые качели“ — философская, ностальгическая песня о детстве».</a:t>
            </a:r>
          </a:p>
          <a:p>
            <a:r>
              <a:rPr lang="ru-RU" sz="2400" dirty="0" smtClean="0"/>
              <a:t>Вообще</a:t>
            </a:r>
            <a:r>
              <a:rPr lang="ru-RU" sz="2400" dirty="0"/>
              <a:t>, жизнь это качели, качели судьбы. Они то поднимают человека на высоту, то </a:t>
            </a:r>
            <a:r>
              <a:rPr lang="ru-RU" sz="2400" dirty="0" smtClean="0"/>
              <a:t>опускают </a:t>
            </a:r>
            <a:r>
              <a:rPr lang="ru-RU" sz="2400" dirty="0"/>
              <a:t>его в самый низ. Но только благодаря </a:t>
            </a:r>
            <a:r>
              <a:rPr lang="ru-RU" sz="2400" i="1" dirty="0"/>
              <a:t>крылатым</a:t>
            </a:r>
            <a:r>
              <a:rPr lang="ru-RU" sz="2400" dirty="0"/>
              <a:t> качелям человек попадает в мир самых </a:t>
            </a:r>
            <a:r>
              <a:rPr lang="ru-RU" sz="2400" dirty="0" smtClean="0"/>
              <a:t>несбыточных </a:t>
            </a:r>
            <a:r>
              <a:rPr lang="ru-RU" sz="2400" dirty="0" err="1" smtClean="0"/>
              <a:t>мечт</a:t>
            </a:r>
            <a:r>
              <a:rPr lang="ru-RU" sz="2400" dirty="0" smtClean="0"/>
              <a:t> и желаний</a:t>
            </a:r>
            <a:r>
              <a:rPr lang="ru-RU" sz="2400" dirty="0"/>
              <a:t>. Желаний и стремлений, которые он может даже не сознавать разумом, но которые тайно и глубоко живут в любой человеческой душе. И лучшая музыка, в числе которой без сомнения музыка </a:t>
            </a:r>
            <a:r>
              <a:rPr lang="ru-RU" sz="2400" dirty="0" err="1"/>
              <a:t>Крылатова</a:t>
            </a:r>
            <a:r>
              <a:rPr lang="ru-RU" sz="2400" dirty="0"/>
              <a:t>, может помочь человеку это самое сокровенное ощутить. Обрести те самые крылатые качели в жизни.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383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ru-RU" dirty="0" smtClean="0"/>
              <a:t>Поэт-Юрий </a:t>
            </a:r>
            <a:r>
              <a:rPr lang="ru-RU" dirty="0"/>
              <a:t>Сергеевич </a:t>
            </a:r>
            <a:r>
              <a:rPr lang="ru-RU" dirty="0" err="1" smtClean="0"/>
              <a:t>Энтин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58" y="2636912"/>
            <a:ext cx="3600400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7835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Композитор-Евгений </a:t>
            </a:r>
            <a:r>
              <a:rPr lang="ru-RU" sz="5400" dirty="0"/>
              <a:t>Павлович </a:t>
            </a:r>
            <a:r>
              <a:rPr lang="ru-RU" sz="5400" dirty="0" err="1" smtClean="0"/>
              <a:t>Крылатов</a:t>
            </a:r>
            <a:endParaRPr lang="ru-RU" sz="5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2520280" cy="33123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Улыбающееся лицо 4"/>
          <p:cNvSpPr/>
          <p:nvPr/>
        </p:nvSpPr>
        <p:spPr>
          <a:xfrm>
            <a:off x="5652120" y="198884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2193535" y="198884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5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Спасибо ЗА внимание </a:t>
            </a:r>
            <a:r>
              <a:rPr lang="ru-RU" sz="9600" dirty="0" smtClean="0"/>
              <a:t>!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 rot="20916290">
            <a:off x="2694618" y="1834289"/>
            <a:ext cx="3744416" cy="37413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1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109</TotalTime>
  <Words>242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Горизонт</vt:lpstr>
      <vt:lpstr>Песня «Крылатые Качели» Слова Энтина  Ю., музыка Е.Крылатова </vt:lpstr>
      <vt:lpstr>1. История создания музыкального произведения.</vt:lpstr>
      <vt:lpstr>Презентация PowerPoint</vt:lpstr>
      <vt:lpstr>Презентация PowerPoint</vt:lpstr>
      <vt:lpstr>2. Определить «музыкальные  краски» (характер, темп, динамика, штрихи, мелодия и т.д.) </vt:lpstr>
      <vt:lpstr>3.Отношение к прослушанной музыке</vt:lpstr>
      <vt:lpstr>Поэт-Юрий Сергеевич Энтин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Музыку написал композитор Евгений Крылатов </dc:title>
  <dc:creator>Галиуллины</dc:creator>
  <cp:lastModifiedBy>Галиуллины</cp:lastModifiedBy>
  <cp:revision>13</cp:revision>
  <dcterms:created xsi:type="dcterms:W3CDTF">2018-01-12T16:18:47Z</dcterms:created>
  <dcterms:modified xsi:type="dcterms:W3CDTF">2018-01-20T09:33:32Z</dcterms:modified>
</cp:coreProperties>
</file>