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4" r:id="rId3"/>
    <p:sldId id="257" r:id="rId4"/>
    <p:sldId id="261" r:id="rId5"/>
    <p:sldId id="259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mypresentation.ru/documents/55500f1bfbae3d30a223b2c76705e68e/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2900"/>
            <a:ext cx="9358282" cy="70009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БИОГРАФИЯ ДЛЯ ДЕТЕЙ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Родился Иван </a:t>
            </a:r>
            <a:r>
              <a:rPr lang="ru-RU" dirty="0" err="1" smtClean="0"/>
              <a:t>Саввич</a:t>
            </a:r>
            <a:r>
              <a:rPr lang="ru-RU" dirty="0" smtClean="0"/>
              <a:t> в городе Воронеже 3 октября 1824 года в семье зажиточного мещанина, торговавшего свечами. Грамоте выучился рано благодаря соседу-сапожнику, в детстве много читал и любил находиться на природе, единение с которой чувствовал с самого рождения. В возрасте восьми лет поступил в духовное училище, далее продолжил обучение в </a:t>
            </a:r>
            <a:r>
              <a:rPr lang="ru-RU" dirty="0" err="1" smtClean="0"/>
              <a:t>семинарии.Внезапное</a:t>
            </a:r>
            <a:r>
              <a:rPr lang="ru-RU" dirty="0" smtClean="0"/>
              <a:t> окончание учебы обусловило разорение отца, его пагубная страсть к алкоголю и смерть матери, что вынудило юношу взять на себя заботу о близких. Иван, отчисленный по причине частого отсутствия на занятиях в классе и слабой успеваемости, стал вместо отца работать в свечной лавке, которая потом вместе со свечным заводом была продана за долги, а на эти деньги приобретен полуразвалившийся постоялый двор. 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ТРУДНОСТИ БЫТИЯ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1571612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Биография Никитина, работавшего на постоялом дворе дворником, описывает его трудную однообразную жизнь. Но несмотря на тяжелые обстоятельства, юноша не опустился духовно, в любую свободную минуту старался читать книги, сочинять стихи, просившиеся наружу из его сердца. Поэтические строки Иван начал писать еще в семинарии, в печать свои творения решился отдать только в 1853 году. Публикация их состоялась в «Воронежских губернских ведомостях», когда молодому человеку было 29 лет. Произведения автора переписывались и передавались из рук в руки, начали печататься в "Отечественных записках", "Библиотеке для чтения". Поэт-самородок, любивший с детства природу и воспевавший ее красоту, – Никитин Иван </a:t>
            </a:r>
            <a:r>
              <a:rPr lang="ru-RU" dirty="0" err="1" smtClean="0"/>
              <a:t>Саввич</a:t>
            </a:r>
            <a:r>
              <a:rPr lang="ru-RU" dirty="0" smtClean="0"/>
              <a:t>. Краткая биография для детей передает его способность тонко чувствовать окружающий мир, воспевать утонченные оттенки красок. Он был способен одним лишь росчерком пера вдохновенно и пронзительно чутко описать окружающий мир. Иван Никитин, биография которого описывает его истинную любовь к природе, в творчестве проявил себя как талантливейший пейзажист. 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Интересные факты из жизни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859340"/>
            <a:ext cx="48577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За свою жизнь Иван Никитин написал около 200 стихотворений. На 60 произведений воронежского поэта были написаны песни и романсы. Поэзия Никитина вдохновляла многих известных композиторов, среди которых Николай Римский-Корсаков, Эдуард Направник и другие. Некоторые стихотворения стали популярными песнями, одна из самых известных — «Ухарь-купец».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1357298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1955 году летом во время купания Никитин сильно простудился, долго болел. В этот тяжелый период он пишет стихотворения с религиозной тематикой. Несмотря на частые болезни, поэт старался много времени посвящать творчеству. В 1960 году вышло его прозаическое произведение «Дневник семинариста». Иван </a:t>
            </a:r>
            <a:r>
              <a:rPr lang="ru-RU" dirty="0" err="1" smtClean="0"/>
              <a:t>Саввич</a:t>
            </a:r>
            <a:r>
              <a:rPr lang="ru-RU" dirty="0" smtClean="0"/>
              <a:t> занимался общественной работой, способствовал распространению грамотности, открытию воскресных школ.</a:t>
            </a:r>
          </a:p>
          <a:p>
            <a:r>
              <a:rPr lang="ru-RU" dirty="0" smtClean="0"/>
              <a:t>В мае 1861 года поэт снова простудился, что вызвало обострение туберкулезного процесса. Умер Иван Никитин 16 октября 1861 года в Воронеже. Ему было всего 37 лет. На месте кладбища, где он был похоронен, сейчас находится цирк. Могилу Ивана Никитина, Алексея Кольцова и несколько других захоронений не тронули. Это место огорожено и называется «Литературный некрополь». В 1911 году на Никитинской площади рядом с кинотеатром «Пролетарий» был установлен памятник поэту. Именем Ивана Никитина в Воронеже названы улица, областная универсальная библиотека. В доме, где жил поэт с 1846 года, сейчас находится литературный музей имени И.С. </a:t>
            </a:r>
            <a:r>
              <a:rPr lang="ru-RU" smtClean="0"/>
              <a:t>Никитина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стихи </a:t>
            </a:r>
            <a:r>
              <a:rPr lang="ru-RU" dirty="0" err="1" smtClean="0"/>
              <a:t>никитина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86314" y="1600200"/>
            <a:ext cx="3900486" cy="4525963"/>
          </a:xfrm>
        </p:spPr>
        <p:txBody>
          <a:bodyPr>
            <a:normAutofit fontScale="62500" lnSpcReduction="20000"/>
          </a:bodyPr>
          <a:lstStyle/>
          <a:p>
            <a:r>
              <a:rPr lang="ru-RU" b="1" cap="all" dirty="0" smtClean="0"/>
              <a:t>В ТЕМНОЙ ЧАЩЕ ЗАМОЛК СОЛОВЕЙ...</a:t>
            </a:r>
          </a:p>
          <a:p>
            <a:r>
              <a:rPr lang="ru-RU" dirty="0" smtClean="0"/>
              <a:t>В темной чаще замолк соловей, Прокатилась звезда в синеве; Месяц смотрит сквозь сетку ветвей, Зажигает росу на траве. Дремлют розы. Прохлада плывет. Кто-то свистнул... вот замер и свист. Ухо слышит, едва упадет Насекомым подточенный лист. Как при месяце кроток и тих У тебя милый очерк лица! Эту ночь, полный грез золотых, Я б продлил без конца, без конца!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643050"/>
            <a:ext cx="42148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cap="all" dirty="0" smtClean="0"/>
              <a:t>БЕГУТ ЧАСЫ, НЕДЕЛИ И ГОДА...</a:t>
            </a:r>
          </a:p>
          <a:p>
            <a:r>
              <a:rPr lang="ru-RU" dirty="0" smtClean="0"/>
              <a:t>Бегут часы, недели и года, И молодость, как легкий сон, проходит. Ничтожный плод страданий и труда Усталый ум в уныние приводит: Утратами убитый человек Глядит кругом в невольном изумленье, Как близ него свой начинает век Возникшее недавно поколенье. Он чувствует, </a:t>
            </a:r>
            <a:r>
              <a:rPr lang="ru-RU" dirty="0" err="1" smtClean="0"/>
              <a:t>печалию</a:t>
            </a:r>
            <a:r>
              <a:rPr lang="ru-RU" dirty="0" smtClean="0"/>
              <a:t> томим, Что он чужой меж новыми гостями, Что жизнь других так скоро перед ним Спешит вперед с надеждами, страстями; Что времени ему дух новый чужд И смелые вопросы незнакомы, Что он теперь на сцене новых нужд Уж не актер, а только зритель скромный.</a:t>
            </a:r>
            <a:endParaRPr lang="ru-RU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79</TotalTime>
  <Words>715</Words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Слайд 1</vt:lpstr>
      <vt:lpstr>БИОГРАФИЯ ДЛЯ ДЕТЕЙ</vt:lpstr>
      <vt:lpstr>ТРУДНОСТИ БЫТИЯ</vt:lpstr>
      <vt:lpstr>Интересные факты из жизни</vt:lpstr>
      <vt:lpstr>Слайд 5</vt:lpstr>
      <vt:lpstr>стихи никитина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Рушан</dc:creator>
  <cp:lastModifiedBy>Рушан</cp:lastModifiedBy>
  <cp:revision>15</cp:revision>
  <dcterms:created xsi:type="dcterms:W3CDTF">2018-01-17T14:35:22Z</dcterms:created>
  <dcterms:modified xsi:type="dcterms:W3CDTF">2018-01-18T05:28:46Z</dcterms:modified>
</cp:coreProperties>
</file>