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1%80%D1%8B%D0%BB%D0%B0%D1%82%D1%8B%D0%B5_%D0%BA%D0%B0%D1%87%D0%B5%D0%BB%D0%B8#cite_note-&#1057;&#1083;&#1080;&#1096;&#1082;&#1086;&#1084;_&#1079;&#1077;&#1084;&#1085;&#1099;&#1077;_&#1050;&#1088;&#1099;&#1083;&#1072;&#1090;&#1099;&#1077;_&#1082;&#1072;&#1095;&#1077;&#1083;&#1080;_-_&#1056;&#1091;&#1089;&#1089;&#1082;&#1080;&#1081;_&#1084;&#1080;&#1088;-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29600" cy="1828800"/>
          </a:xfrm>
        </p:spPr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Похожее изображени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5" y="2928934"/>
            <a:ext cx="5286413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пишет песни всегда на уже готовые стихи, так было и в этот раз. 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  <a:r>
              <a:rPr lang="ru-RU" baseline="30000" dirty="0" smtClean="0">
                <a:hlinkClick r:id="rId2"/>
              </a:rPr>
              <a:t>[1]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Музыкальные краски «Крылатых качелей»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Стремительное </a:t>
            </a:r>
            <a:r>
              <a:rPr lang="ru-RU" dirty="0" smtClean="0"/>
              <a:t>движение в этой мелодии передается </a:t>
            </a:r>
            <a:r>
              <a:rPr lang="ru-RU" dirty="0" smtClean="0"/>
              <a:t>темпом мелодии </a:t>
            </a:r>
            <a:r>
              <a:rPr lang="ru-RU" dirty="0" smtClean="0"/>
              <a:t>и ладом(мажорная музыка)Мажорная музыка воспринимается слушателями, как светлая, ясная, радостная, а минорная - как печальная и </a:t>
            </a:r>
            <a:r>
              <a:rPr lang="ru-RU" dirty="0" smtClean="0"/>
              <a:t>мечтательная. </a:t>
            </a:r>
            <a:r>
              <a:rPr lang="ru-RU" dirty="0" smtClean="0"/>
              <a:t>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</a:t>
            </a:r>
            <a:r>
              <a:rPr lang="ru-RU" dirty="0" smtClean="0"/>
              <a:t>слыша. Слова </a:t>
            </a:r>
            <a:r>
              <a:rPr lang="ru-RU" dirty="0" smtClean="0"/>
              <a:t>и мелодия </a:t>
            </a:r>
            <a:r>
              <a:rPr lang="ru-RU" dirty="0" err="1" smtClean="0"/>
              <a:t>хороши,светлы,в</a:t>
            </a:r>
            <a:r>
              <a:rPr lang="ru-RU" dirty="0" smtClean="0"/>
              <a:t> них и выражается стремительное движение вперед!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0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Песня «Крылатые качели» мне очень понравилась. Когда слушаешь ее, сразу хочешь «полетать в облаках».В голове появляются какие-то волшебные мечты.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Картинки по запросу крылатые качели картинк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9169" y="3786188"/>
            <a:ext cx="356566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201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«Крылатые качели»</vt:lpstr>
      <vt:lpstr>История создания</vt:lpstr>
      <vt:lpstr>Музыкальные краски «Крылатых качелей»</vt:lpstr>
      <vt:lpstr>Песня «Крылатые качели» мне очень понравилась. Когда слушаешь ее, сразу хочешь «полетать в облаках».В голове появляются какие-то волшебные мечты.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cp:lastModifiedBy>Алеша</cp:lastModifiedBy>
  <cp:revision>7</cp:revision>
  <dcterms:modified xsi:type="dcterms:W3CDTF">2018-01-21T15:25:13Z</dcterms:modified>
</cp:coreProperties>
</file>