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0" r:id="rId4"/>
    <p:sldId id="259" r:id="rId5"/>
    <p:sldId id="258" r:id="rId6"/>
    <p:sldId id="262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4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5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34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9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19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8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3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5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3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9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8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61BF-53F9-4A08-AA71-E5F2B5C51C0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0D1F60-7F31-499E-94EE-9A758F047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9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906" y="1597444"/>
            <a:ext cx="94855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</a:rPr>
              <a:t>«</a:t>
            </a:r>
            <a:r>
              <a:rPr lang="ru-RU" sz="6600" b="1" dirty="0">
                <a:solidFill>
                  <a:srgbClr val="C00000"/>
                </a:solidFill>
              </a:rPr>
              <a:t>Крылатые качели</a:t>
            </a:r>
            <a:r>
              <a:rPr lang="ru-RU" sz="6600" dirty="0">
                <a:solidFill>
                  <a:srgbClr val="C00000"/>
                </a:solidFill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87667" y="5424229"/>
            <a:ext cx="6721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Выполнил: Александров Денис </a:t>
            </a:r>
          </a:p>
          <a:p>
            <a:r>
              <a:rPr lang="ru-RU" sz="2800" b="1" dirty="0" smtClean="0"/>
              <a:t>3д класс МБОУ СОШ №7</a:t>
            </a:r>
          </a:p>
          <a:p>
            <a:r>
              <a:rPr lang="ru-RU" sz="2800" b="1" dirty="0"/>
              <a:t>г</a:t>
            </a:r>
            <a:r>
              <a:rPr lang="ru-RU" sz="2800" b="1" dirty="0" smtClean="0"/>
              <a:t>. Туймазы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5867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43" y="934244"/>
            <a:ext cx="3933825" cy="4286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8974" y="1598613"/>
            <a:ext cx="4805438" cy="42624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Третий вариант исполнен Группой Ассорти </a:t>
            </a:r>
            <a:r>
              <a:rPr lang="ru-RU" sz="2000" dirty="0"/>
              <a:t>(</a:t>
            </a:r>
            <a:r>
              <a:rPr lang="ru-RU" sz="2000" dirty="0" err="1"/>
              <a:t>А.Алина</a:t>
            </a:r>
            <a:r>
              <a:rPr lang="ru-RU" sz="2000" dirty="0"/>
              <a:t>, </a:t>
            </a:r>
            <a:r>
              <a:rPr lang="ru-RU" sz="2000" dirty="0" err="1"/>
              <a:t>Н.Паволоцая</a:t>
            </a:r>
            <a:r>
              <a:rPr lang="ru-RU" sz="2000" dirty="0"/>
              <a:t>, </a:t>
            </a:r>
            <a:r>
              <a:rPr lang="ru-RU" sz="2000" dirty="0" err="1"/>
              <a:t>И.Топорец</a:t>
            </a:r>
            <a:r>
              <a:rPr lang="ru-RU" sz="2000" dirty="0"/>
              <a:t> (</a:t>
            </a:r>
            <a:r>
              <a:rPr lang="ru-RU" sz="2000" dirty="0" err="1"/>
              <a:t>А.Риц</a:t>
            </a:r>
            <a:r>
              <a:rPr lang="ru-RU" sz="2000" dirty="0"/>
              <a:t>), </a:t>
            </a:r>
            <a:r>
              <a:rPr lang="ru-RU" sz="2000" dirty="0" err="1"/>
              <a:t>М.Зайцева</a:t>
            </a:r>
            <a:r>
              <a:rPr lang="ru-RU" sz="2000" dirty="0"/>
              <a:t>, </a:t>
            </a:r>
            <a:r>
              <a:rPr lang="ru-RU" sz="2000" dirty="0" err="1"/>
              <a:t>О.Ватлина</a:t>
            </a:r>
            <a:r>
              <a:rPr lang="ru-RU" sz="2000" dirty="0"/>
              <a:t>) </a:t>
            </a:r>
            <a:r>
              <a:rPr lang="ru-RU" sz="2000" dirty="0" smtClean="0"/>
              <a:t>в </a:t>
            </a:r>
            <a:r>
              <a:rPr lang="ru-RU" sz="2000" dirty="0" err="1" smtClean="0"/>
              <a:t>эстрадно</a:t>
            </a:r>
            <a:r>
              <a:rPr lang="ru-RU" sz="2000" dirty="0" smtClean="0"/>
              <a:t>-джазовом вокале. С нотками импровизаций и современной стилистики.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845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88" y="1248569"/>
            <a:ext cx="5048250" cy="381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0327" y="1554602"/>
            <a:ext cx="4574084" cy="4438649"/>
          </a:xfrm>
        </p:spPr>
        <p:txBody>
          <a:bodyPr>
            <a:normAutofit/>
          </a:bodyPr>
          <a:lstStyle/>
          <a:p>
            <a:r>
              <a:rPr lang="ru-RU" sz="2000" dirty="0"/>
              <a:t>Крылатые качели" HD песня из к/ф Приключение </a:t>
            </a:r>
            <a:r>
              <a:rPr lang="ru-RU" sz="2000" dirty="0" smtClean="0"/>
              <a:t>Электроника в исполнении Елены </a:t>
            </a:r>
            <a:r>
              <a:rPr lang="ru-RU" sz="2000" dirty="0" err="1" smtClean="0"/>
              <a:t>Шуенковой</a:t>
            </a:r>
            <a:r>
              <a:rPr lang="ru-RU" sz="2000" dirty="0" smtClean="0"/>
              <a:t>.  В соответствии  с сюжетом фильма исполнено школьным хором под аккомпанемент фортепиано. Вначале солирует главный герой фильма Электроник, потом к нему присоединяется хор детей. Много игровых моментов присутствует в данном исполнении.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4788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9822" y="636676"/>
            <a:ext cx="103147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к прослушанной музыке. Какой из представленных вариантов вам больше всего понравился и почему?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понравилось больше всего исполнение данного произведения в фильме «Электроник» Еленой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Шуенковой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Ольгой Новиковой из Большого детского хора , потому что у исполнителей песни приятный поставленный академический голос и тембр. На мой взгляд динамика и ритм исполнения соответствует теме песни. </a:t>
            </a:r>
            <a:endParaRPr lang="ru-RU" sz="2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92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236" y="457104"/>
            <a:ext cx="5475384" cy="151491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История создания музыкального произведения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576" y="997383"/>
            <a:ext cx="3598244" cy="521432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1975" y="2047336"/>
            <a:ext cx="4496965" cy="4142342"/>
          </a:xfrm>
        </p:spPr>
        <p:txBody>
          <a:bodyPr>
            <a:normAutofit/>
          </a:bodyPr>
          <a:lstStyle/>
          <a:p>
            <a:r>
              <a:rPr lang="ru-RU" sz="2800" dirty="0"/>
              <a:t>«</a:t>
            </a:r>
            <a:r>
              <a:rPr lang="ru-RU" sz="2800" b="1" dirty="0"/>
              <a:t>Крылатые качели</a:t>
            </a:r>
            <a:r>
              <a:rPr lang="ru-RU" sz="2800" dirty="0"/>
              <a:t>» — песня композитора </a:t>
            </a:r>
            <a:r>
              <a:rPr lang="ru-RU" sz="2800" dirty="0">
                <a:solidFill>
                  <a:schemeClr val="tx1"/>
                </a:solidFill>
              </a:rPr>
              <a:t>Евгения </a:t>
            </a:r>
            <a:r>
              <a:rPr lang="ru-RU" sz="2800" dirty="0" err="1" smtClean="0">
                <a:solidFill>
                  <a:schemeClr val="tx1"/>
                </a:solidFill>
              </a:rPr>
              <a:t>Крылатова</a:t>
            </a:r>
            <a:r>
              <a:rPr lang="ru-RU" sz="2800" dirty="0"/>
              <a:t> </a:t>
            </a:r>
            <a:r>
              <a:rPr lang="ru-RU" sz="2800" dirty="0" smtClean="0"/>
              <a:t>на </a:t>
            </a:r>
            <a:r>
              <a:rPr lang="ru-RU" sz="2800" dirty="0"/>
              <a:t>слова поэта Юрия </a:t>
            </a:r>
            <a:r>
              <a:rPr lang="ru-RU" sz="2800" dirty="0" err="1" smtClean="0"/>
              <a:t>Энтина</a:t>
            </a:r>
            <a:r>
              <a:rPr lang="ru-RU" sz="2800" dirty="0"/>
              <a:t> </a:t>
            </a:r>
            <a:r>
              <a:rPr lang="ru-RU" sz="2800" dirty="0" smtClean="0"/>
              <a:t>из </a:t>
            </a:r>
            <a:r>
              <a:rPr lang="ru-RU" sz="2800" dirty="0"/>
              <a:t>советского телефильма 1979 года «</a:t>
            </a:r>
            <a:r>
              <a:rPr lang="ru-RU" sz="2800" u="sng" dirty="0"/>
              <a:t>Приключения </a:t>
            </a:r>
            <a:r>
              <a:rPr lang="ru-RU" sz="2800" u="sng" dirty="0" smtClean="0"/>
              <a:t>Электроника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566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807" y="512189"/>
            <a:ext cx="4915605" cy="976312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Евге́ний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Па́влович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Крыла́тов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09" y="1000345"/>
            <a:ext cx="3429000" cy="4762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8807" y="1631663"/>
            <a:ext cx="4915606" cy="4262436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родился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23 февраля 1934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года, Лысьва, Свердловская область (в наст. время — город в Пермском крае</a:t>
            </a:r>
            <a:r>
              <a:rPr lang="ru-RU" sz="1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[* 1]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)) — советский и российский композитор. 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Народный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артист Российской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Федерации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 (1994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Лауреат Государственной премии СССР (1982). Лауреат премии Президента Российской Федерации в области литературы и искусства за произведения для детей и юношества (2014).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Написал музыку более чем к 120 фильмам и мультфильмам. Член Союза композиторов, 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Союза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кинематографистов и Союза театральных деятелей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14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272" y="446088"/>
            <a:ext cx="3957139" cy="976312"/>
          </a:xfrm>
        </p:spPr>
        <p:txBody>
          <a:bodyPr/>
          <a:lstStyle/>
          <a:p>
            <a:r>
              <a:rPr lang="ru-RU" b="1" dirty="0" err="1">
                <a:solidFill>
                  <a:srgbClr val="444444"/>
                </a:solidFill>
                <a:latin typeface="arial" panose="020B0604020202020204" pitchFamily="34" charset="0"/>
              </a:rPr>
              <a:t>Ю́рий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444444"/>
                </a:solidFill>
                <a:latin typeface="arial" panose="020B0604020202020204" pitchFamily="34" charset="0"/>
              </a:rPr>
              <a:t>Серге́евич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444444"/>
                </a:solidFill>
                <a:latin typeface="arial" panose="020B0604020202020204" pitchFamily="34" charset="0"/>
              </a:rPr>
              <a:t>Э́нтин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25" y="446088"/>
            <a:ext cx="3419976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7272" y="1598613"/>
            <a:ext cx="3957139" cy="42624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444444"/>
                </a:solidFill>
                <a:latin typeface="arial" panose="020B0604020202020204" pitchFamily="34" charset="0"/>
              </a:rPr>
              <a:t>— </a:t>
            </a:r>
            <a:r>
              <a:rPr lang="ru-RU" sz="1800" dirty="0">
                <a:solidFill>
                  <a:srgbClr val="444444"/>
                </a:solidFill>
                <a:latin typeface="arial" panose="020B0604020202020204" pitchFamily="34" charset="0"/>
              </a:rPr>
              <a:t>советский и российский поэт, драматург, поэт-песенник, сценарист. Широко известен в России и СНГ благодаря песням из кино-, теле- и мультипликационных фильмов.</a:t>
            </a:r>
          </a:p>
          <a:p>
            <a:r>
              <a:rPr lang="ru-RU" sz="1800" b="1" dirty="0" smtClean="0">
                <a:solidFill>
                  <a:srgbClr val="444444"/>
                </a:solidFill>
                <a:latin typeface="arial" panose="020B0604020202020204" pitchFamily="34" charset="0"/>
              </a:rPr>
              <a:t>Родился</a:t>
            </a:r>
            <a:r>
              <a:rPr lang="ru-RU" sz="1800" b="1" dirty="0">
                <a:solidFill>
                  <a:srgbClr val="444444"/>
                </a:solidFill>
                <a:latin typeface="arial" panose="020B0604020202020204" pitchFamily="34" charset="0"/>
              </a:rPr>
              <a:t>: </a:t>
            </a:r>
            <a:r>
              <a:rPr lang="ru-RU" sz="1800" dirty="0">
                <a:solidFill>
                  <a:srgbClr val="444444"/>
                </a:solidFill>
                <a:latin typeface="arial" panose="020B0604020202020204" pitchFamily="34" charset="0"/>
              </a:rPr>
              <a:t>21 августа 1935 г. (82 года), Москва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184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311" y="716096"/>
            <a:ext cx="97168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Евгений </a:t>
            </a:r>
            <a:r>
              <a:rPr lang="ru-RU" sz="1600" dirty="0" err="1" smtClean="0"/>
              <a:t>Крылатов</a:t>
            </a:r>
            <a:r>
              <a:rPr lang="ru-RU" sz="1600" dirty="0" smtClean="0"/>
              <a:t> пишет песни всегда на уже готовые стихи, так было и в этот раз. У поэта Юрия </a:t>
            </a:r>
            <a:r>
              <a:rPr lang="ru-RU" sz="1600" dirty="0" err="1" smtClean="0"/>
              <a:t>Энтина</a:t>
            </a:r>
            <a:r>
              <a:rPr lang="ru-RU" sz="1600" dirty="0" smtClean="0"/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sz="1600" dirty="0" err="1" smtClean="0"/>
              <a:t>Энтин</a:t>
            </a:r>
            <a:r>
              <a:rPr lang="ru-RU" sz="1600" dirty="0" smtClean="0"/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r>
              <a:rPr lang="ru-RU" sz="1600" dirty="0" err="1" smtClean="0"/>
              <a:t>Крылатову</a:t>
            </a:r>
            <a:r>
              <a:rPr lang="ru-RU" sz="1600" dirty="0" smtClean="0"/>
              <a:t> 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 </a:t>
            </a:r>
            <a:r>
              <a:rPr lang="ru-RU" sz="1600" dirty="0" err="1" smtClean="0"/>
              <a:t>Крылатов</a:t>
            </a:r>
            <a:r>
              <a:rPr lang="ru-RU" sz="1600" dirty="0" smtClean="0"/>
              <a:t> говорил </a:t>
            </a:r>
            <a:r>
              <a:rPr lang="ru-RU" sz="1600" dirty="0" err="1" smtClean="0"/>
              <a:t>Энтину</a:t>
            </a:r>
            <a:r>
              <a:rPr lang="ru-RU" sz="1600" dirty="0" smtClean="0"/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Получив же стихотворение, написал на него музыку немногим более чем за час.</a:t>
            </a:r>
          </a:p>
          <a:p>
            <a:endParaRPr lang="ru-RU" sz="1600" dirty="0" smtClean="0"/>
          </a:p>
          <a:p>
            <a:r>
              <a:rPr lang="ru-RU" sz="1600" b="1" dirty="0" err="1" smtClean="0">
                <a:solidFill>
                  <a:srgbClr val="0070C0"/>
                </a:solidFill>
              </a:rPr>
              <a:t>Крылатов</a:t>
            </a:r>
            <a:r>
              <a:rPr lang="ru-RU" sz="1600" b="1" dirty="0" smtClean="0">
                <a:solidFill>
                  <a:srgbClr val="0070C0"/>
                </a:solidFill>
              </a:rPr>
              <a:t> рассказывал «Комсомольской правде»: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«Когда я написал «Крылатые качели», режиссер Константин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Бромберг</a:t>
            </a:r>
            <a:r>
              <a:rPr lang="ru-RU" sz="1600" b="1" i="1" dirty="0" smtClean="0">
                <a:solidFill>
                  <a:srgbClr val="0070C0"/>
                </a:solidFill>
              </a:rPr>
              <a:t>, с которым я делал фильмы «Приключения Электроника» и «Чародеи», был очень недоволен. Выходит после записи мрачный! Вообще-то он замечательный человек, открытый, деликатный, «с подходом», а тут говорит: «Песня эта – полная лажа». Я так расстроился! Почему? «Мне надо, чтоб ее в кабаках пели!» А потом, когда фильм вышел – такое количество восторженных писем пришло! Он успокоился</a:t>
            </a:r>
            <a:r>
              <a:rPr lang="ru-RU" sz="1600" b="1" dirty="0" smtClean="0">
                <a:solidFill>
                  <a:srgbClr val="0070C0"/>
                </a:solidFill>
              </a:rPr>
              <a:t>.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19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Премьера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фильма, а значит и песни «Крылатые качели»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состоялась 23 марта 1980 года в кинозале одесского санатория «Украина», а 2 мая того же года фильм вышел в телеэфир.</a:t>
            </a: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Фильму был посвящён специальный, «детский» выпуск «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Кинопанорамы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» (показ на Центральном телевидении — 18 октября 1980 г.)</a:t>
            </a: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За 1980 год фильм ещё дважды демонстрировался по 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Центральному телевидению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в июле и декабре, так что всего, с учётом утреннего повтора серий во время телепремьеры, за 1980 год он был показан четыре раза. В дальнейшем он регулярно транслировался по ЦТ в периоды школьных каникул.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2" y="702698"/>
            <a:ext cx="2817837" cy="2131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6" y="2545231"/>
            <a:ext cx="3033938" cy="2295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8" y="4395731"/>
            <a:ext cx="2734380" cy="20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1851" y="771181"/>
            <a:ext cx="884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Реальной исполнительницей песни "Крылатые качели",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фильме "Приключения Электроника" является певица Елена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Шуенкова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06" y="2518732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480" y="771181"/>
            <a:ext cx="5277909" cy="1123720"/>
          </a:xfrm>
        </p:spPr>
        <p:txBody>
          <a:bodyPr>
            <a:noAutofit/>
          </a:bodyPr>
          <a:lstStyle/>
          <a:p>
            <a:r>
              <a:rPr lang="ru-RU" b="1" dirty="0"/>
              <a:t>Определить «музыкальные краски» (характер, темп, динамика, штрихи, мелодия и т.д.)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260" y="446088"/>
            <a:ext cx="5012675" cy="5414963"/>
          </a:xfrm>
        </p:spPr>
        <p:txBody>
          <a:bodyPr/>
          <a:lstStyle/>
          <a:p>
            <a:r>
              <a:rPr lang="ru-RU" dirty="0" smtClean="0"/>
              <a:t>Песня «</a:t>
            </a:r>
            <a:r>
              <a:rPr lang="ru-RU" dirty="0"/>
              <a:t>Крылатые качели» из фильма «Приключения Электроника</a:t>
            </a:r>
            <a:r>
              <a:rPr lang="ru-RU" dirty="0" smtClean="0"/>
              <a:t>»  </a:t>
            </a:r>
            <a:r>
              <a:rPr lang="ru-RU" dirty="0" smtClean="0"/>
              <a:t>в </a:t>
            </a:r>
            <a:r>
              <a:rPr lang="ru-RU" dirty="0" smtClean="0"/>
              <a:t>исполнении </a:t>
            </a:r>
            <a:r>
              <a:rPr lang="ru-RU" dirty="0" smtClean="0"/>
              <a:t>9 летнего Александра Дудко </a:t>
            </a:r>
            <a:r>
              <a:rPr lang="ru-RU" dirty="0" smtClean="0"/>
              <a:t> </a:t>
            </a:r>
            <a:r>
              <a:rPr lang="ru-RU" dirty="0" smtClean="0"/>
              <a:t>впервые </a:t>
            </a:r>
            <a:r>
              <a:rPr lang="ru-RU" dirty="0"/>
              <a:t>звучит на шоу «Голос». </a:t>
            </a:r>
            <a:r>
              <a:rPr lang="ru-RU" dirty="0" smtClean="0"/>
              <a:t>Александр Дудко ее исполняет весело с задором, </a:t>
            </a:r>
            <a:r>
              <a:rPr lang="ru-RU" dirty="0" smtClean="0"/>
              <a:t>динамично, но его возраст и голос на мой взгляд  не соответствует данной песни. Ему тяжело было передать тему.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36" y="1598613"/>
            <a:ext cx="5779064" cy="29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958" y="446089"/>
            <a:ext cx="5111826" cy="4632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Второй вариант исполняет Большой детский хор на авторском вечере Евгения </a:t>
            </a:r>
            <a:r>
              <a:rPr lang="ru-RU" sz="2400" dirty="0" err="1" smtClean="0"/>
              <a:t>Крылатова</a:t>
            </a:r>
            <a:r>
              <a:rPr lang="ru-RU" sz="2400" dirty="0" smtClean="0"/>
              <a:t> в 1987 г. где солирует Ольга Новикова. Песня исполнена  в сопровождении симфонического оркестра, вдохновенно, спокойно в начале песни с увеличением темпа в середине.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10" y="1598613"/>
            <a:ext cx="4744597" cy="35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5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</TotalTime>
  <Words>643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История создания музыкального произведения</vt:lpstr>
      <vt:lpstr>Евге́ний Па́влович Крыла́тов</vt:lpstr>
      <vt:lpstr>Ю́рий Серге́евич Э́нтин </vt:lpstr>
      <vt:lpstr>Презентация PowerPoint</vt:lpstr>
      <vt:lpstr>Презентация PowerPoint</vt:lpstr>
      <vt:lpstr>Презентация PowerPoint</vt:lpstr>
      <vt:lpstr>Определить «музыкальные краски» (характер, темп, динамика, штрихи, мелодия и т.д.)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30</cp:revision>
  <dcterms:created xsi:type="dcterms:W3CDTF">2018-01-21T07:44:30Z</dcterms:created>
  <dcterms:modified xsi:type="dcterms:W3CDTF">2018-01-21T13:06:49Z</dcterms:modified>
</cp:coreProperties>
</file>