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9"/>
            <a:ext cx="7772400" cy="792087"/>
          </a:xfrm>
        </p:spPr>
        <p:txBody>
          <a:bodyPr>
            <a:normAutofit/>
          </a:bodyPr>
          <a:lstStyle/>
          <a:p>
            <a:r>
              <a:rPr lang="ru-RU" sz="2000" dirty="0" smtClean="0"/>
              <a:t>«Крылатые качели» из к-ф «приключения Электроника»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96752"/>
            <a:ext cx="8568952" cy="5472608"/>
          </a:xfrm>
        </p:spPr>
        <p:txBody>
          <a:bodyPr/>
          <a:lstStyle/>
          <a:p>
            <a:r>
              <a:rPr lang="ru-RU" dirty="0" smtClean="0"/>
              <a:t>Выполнил работу :</a:t>
            </a:r>
          </a:p>
          <a:p>
            <a:r>
              <a:rPr lang="ru-RU" dirty="0" smtClean="0"/>
              <a:t>Максимов Вадим, 2а класс.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348880"/>
            <a:ext cx="6840760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5230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«История произведения»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800" dirty="0"/>
              <a:t>«Крылатые качели» — песня композитора Евгения </a:t>
            </a:r>
            <a:r>
              <a:rPr lang="ru-RU" sz="1800" dirty="0" err="1"/>
              <a:t>Крылатова</a:t>
            </a:r>
            <a:r>
              <a:rPr lang="ru-RU" sz="1800" dirty="0"/>
              <a:t> на слова поэта Юрия </a:t>
            </a:r>
            <a:r>
              <a:rPr lang="ru-RU" sz="1800" dirty="0" err="1"/>
              <a:t>Энтина</a:t>
            </a:r>
            <a:r>
              <a:rPr lang="ru-RU" sz="1800" dirty="0"/>
              <a:t> из советского телефильма 1979 года «Приключения Электроника</a:t>
            </a:r>
            <a:r>
              <a:rPr lang="ru-RU" sz="1800" dirty="0" smtClean="0"/>
              <a:t>»</a:t>
            </a:r>
          </a:p>
          <a:p>
            <a:r>
              <a:rPr lang="ru-RU" sz="1800" dirty="0"/>
              <a:t>Евгений </a:t>
            </a:r>
            <a:r>
              <a:rPr lang="ru-RU" sz="1800" dirty="0" err="1"/>
              <a:t>Крылатов</a:t>
            </a:r>
            <a:r>
              <a:rPr lang="ru-RU" sz="1800" dirty="0"/>
              <a:t> пишет песни всегда на уже готовые стихи, так было и в этот раз. У поэта Юрия </a:t>
            </a:r>
            <a:r>
              <a:rPr lang="ru-RU" sz="1800" dirty="0" err="1"/>
              <a:t>Энтина</a:t>
            </a:r>
            <a:r>
              <a:rPr lang="ru-RU" sz="1800" dirty="0"/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sz="1800" dirty="0" err="1"/>
              <a:t>Энтин</a:t>
            </a:r>
            <a:r>
              <a:rPr lang="ru-RU" sz="1800" dirty="0"/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sz="1800" dirty="0" err="1"/>
              <a:t>Крылатову</a:t>
            </a:r>
            <a:r>
              <a:rPr lang="ru-RU" sz="1800" dirty="0"/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sz="1800" dirty="0" err="1"/>
              <a:t>Крылатов</a:t>
            </a:r>
            <a:r>
              <a:rPr lang="ru-RU" sz="1800" dirty="0"/>
              <a:t> говорил </a:t>
            </a:r>
            <a:r>
              <a:rPr lang="ru-RU" sz="1800" dirty="0" err="1"/>
              <a:t>Энтину</a:t>
            </a:r>
            <a:r>
              <a:rPr lang="ru-RU" sz="1800" dirty="0"/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</a:t>
            </a:r>
            <a:r>
              <a:rPr lang="ru-RU" sz="1800" dirty="0" smtClean="0"/>
              <a:t>час.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42083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1800" dirty="0" smtClean="0"/>
              <a:t>«Музыкальные краски произведения»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352928" cy="5544616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Есть в лучшей музыке что-то, уносящее в вечность. При прослушивании такой музыки может показаться, что звучит просто красивая мелодия (а порой и наикрасивейшая), но она почему-то не умиляет, не радует, скорее наоборот – приносит своеобразную душевную боль. Она просто начисто выжигает поле суетливой реальности, абсолютно просветляет память и погружает во что-то самое главное. Отчего до предела сжимается сердце, подступает комок к горлу и наворачиваются слёзы (причём совсем не от сентиментальных чувств). И начинаешь ощущать то самое важное, ради чего живёшь. И то, ради чего умрёшь. Это пробуждаемое такой особой музыкой самое глубокое чувство человека, вооружившись названием одной из наиболее знаменитых песен именинника, можно назвать светлой тоской по «прекрасному далёко».</a:t>
            </a:r>
          </a:p>
        </p:txBody>
      </p:sp>
    </p:spTree>
    <p:extLst>
      <p:ext uri="{BB962C8B-B14F-4D97-AF65-F5344CB8AC3E}">
        <p14:creationId xmlns:p14="http://schemas.microsoft.com/office/powerpoint/2010/main" val="2943306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Мое отношение к прослушанному произведению . Вывод.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err="1"/>
              <a:t>Крылатов</a:t>
            </a:r>
            <a:r>
              <a:rPr lang="ru-RU" sz="2400" dirty="0"/>
              <a:t> создал много всего хорошего: симфоническую, камерную, эстрадную музыку, музыку для драматического театра, радио и телевидения. Но всё же по-настоящему прославил его кинематограф. Именно музыка Евгения Павловича в кино позволяет чувствовать себя летящим на «крылатых качелях».</a:t>
            </a:r>
          </a:p>
        </p:txBody>
      </p:sp>
    </p:spTree>
    <p:extLst>
      <p:ext uri="{BB962C8B-B14F-4D97-AF65-F5344CB8AC3E}">
        <p14:creationId xmlns:p14="http://schemas.microsoft.com/office/powerpoint/2010/main" val="342888800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396</Words>
  <Application>Microsoft Office PowerPoint</Application>
  <PresentationFormat>Экран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«Крылатые качели» из к-ф «приключения Электроника»</vt:lpstr>
      <vt:lpstr>«История произведения»</vt:lpstr>
      <vt:lpstr>«Музыкальные краски произведения»</vt:lpstr>
      <vt:lpstr>Мое отношение к прослушанному произведению . Вывод.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«Крылатые качели» из к-ф «приключения Электроника «</dc:title>
  <dc:creator>Admin</dc:creator>
  <cp:lastModifiedBy>Admin</cp:lastModifiedBy>
  <cp:revision>4</cp:revision>
  <dcterms:created xsi:type="dcterms:W3CDTF">2018-01-21T12:41:17Z</dcterms:created>
  <dcterms:modified xsi:type="dcterms:W3CDTF">2018-01-21T13:45:41Z</dcterms:modified>
</cp:coreProperties>
</file>