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media/image1.gif" ContentType="image/gif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-583560"/>
            <a:ext cx="9071640" cy="3031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7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-583560"/>
            <a:ext cx="9071640" cy="3031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7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-583560"/>
            <a:ext cx="9071640" cy="3031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7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26296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26296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26296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26296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26296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26296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-583560"/>
            <a:ext cx="9071640" cy="3031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7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-583560"/>
            <a:ext cx="9071640" cy="3031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7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-583560"/>
            <a:ext cx="9071640" cy="3031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7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-583560"/>
            <a:ext cx="9071640" cy="3031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7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-583560"/>
            <a:ext cx="9071640" cy="3031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7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-583560"/>
            <a:ext cx="9071640" cy="3031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7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-583560"/>
            <a:ext cx="9071640" cy="3031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7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zxx" sz="7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Для правки текста заголовка щёлкните мышью</a:t>
            </a:r>
            <a:endParaRPr b="0" lang="zxx" sz="7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xx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x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  <a:endParaRPr b="0" lang="zx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xx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  <a:endParaRPr b="0" lang="zxx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Aft>
                <a:spcPts val="56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xx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  <a:endParaRPr b="0" lang="zxx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Aft>
                <a:spcPts val="283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xx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  <a:endParaRPr b="0" lang="zxx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xx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  <a:endParaRPr b="0" lang="zxx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xx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  <a:endParaRPr b="0" lang="zxx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zxx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  <a:endParaRPr b="0" lang="zxx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zxx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  <a:endParaRPr b="0" lang="zxx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87DF6FBD-AAB6-4FD7-B704-4346E5C367D5}" type="slidenum">
              <a:rPr b="0" lang="zxx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&lt;номер&gt;</a:t>
            </a:fld>
            <a:endParaRPr b="0" lang="zxx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gif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646920" y="864360"/>
            <a:ext cx="9071640" cy="504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zxx" sz="7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"Крылатые качели"</a:t>
            </a:r>
            <a:r>
              <a:rPr b="0" lang="zxx" sz="7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endParaRPr b="0" lang="zxx" sz="7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3060000" y="4805640"/>
            <a:ext cx="6515640" cy="1402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r"/>
            <a:r>
              <a:rPr b="0" lang="zxx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Выполнила</a:t>
            </a:r>
            <a:endParaRPr b="0" lang="zxx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r"/>
            <a:r>
              <a:rPr b="0" lang="zxx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Ученица 3д класса</a:t>
            </a:r>
            <a:endParaRPr b="0" lang="zxx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r"/>
            <a:r>
              <a:rPr b="0" lang="zxx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МБОУ СОШ №7</a:t>
            </a:r>
            <a:endParaRPr b="0" lang="zxx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r"/>
            <a:r>
              <a:rPr b="0" lang="zxx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г. Туймазы</a:t>
            </a:r>
            <a:endParaRPr b="0" lang="zxx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r"/>
            <a:r>
              <a:rPr b="0" lang="zxx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ФоминаРадмила</a:t>
            </a:r>
            <a:endParaRPr b="0" lang="zxx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ransition spd="med" advTm="5000">
    <p:randomBar dir="vert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-583560"/>
            <a:ext cx="9071640" cy="3031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b="0" lang="zxx" sz="7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180000" y="180000"/>
            <a:ext cx="6963480" cy="4890960"/>
          </a:xfrm>
          <a:prstGeom prst="rect">
            <a:avLst/>
          </a:prstGeom>
          <a:ln>
            <a:noFill/>
          </a:ln>
        </p:spPr>
      </p:pic>
      <p:pic>
        <p:nvPicPr>
          <p:cNvPr id="45" name="" descr=""/>
          <p:cNvPicPr/>
          <p:nvPr/>
        </p:nvPicPr>
        <p:blipFill>
          <a:blip r:embed="rId2"/>
          <a:stretch/>
        </p:blipFill>
        <p:spPr>
          <a:xfrm>
            <a:off x="5760000" y="2340000"/>
            <a:ext cx="4140000" cy="4891680"/>
          </a:xfrm>
          <a:prstGeom prst="rect">
            <a:avLst/>
          </a:prstGeom>
          <a:ln>
            <a:noFill/>
          </a:ln>
        </p:spPr>
      </p:pic>
    </p:spTree>
  </p:cSld>
  <p:transition spd="med" advTm="3000">
    <p:randomBar dir="vert"/>
  </p:transition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zxx" sz="7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История создания</a:t>
            </a:r>
            <a:endParaRPr b="0" lang="zxx" sz="7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7" name="TextShape 2"/>
          <p:cNvSpPr txBox="1"/>
          <p:nvPr/>
        </p:nvSpPr>
        <p:spPr>
          <a:xfrm>
            <a:off x="540000" y="1440000"/>
            <a:ext cx="9180000" cy="6283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/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Евгений Крылатов пишет песни всегда на уже готовые стихи, так было и в этот раз. У поэта Юрия Энтина, с которым он дружил и с которым больше всего работал, композитор однажды нашёл это стихотворение на рабочем столе. Прочитав, заинтересовался. Энтин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Крылатову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Крылатов говорил Энтину,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час.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ransition spd="med" advTm="10000">
    <p:randomBar dir="vert"/>
  </p:transition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540000" y="1080000"/>
            <a:ext cx="9000000" cy="5760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/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Крылатов рассказывал «Комсомольской правде»:</a:t>
            </a:r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just"/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just"/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«Когда я написал «Крылатые качели», режиссер Константин Бромберг, с которым я делал фильмы «Приключения Электроника» и «Чародеи», был очень недоволен. Выходит после записи мрачный! Вообще-то он замечательный человек, открытый, деликатный, «с подходом», а тут говорит: «Песня эта – полная лажа». Я так расстроился! Почему? «Мне надо, чтоб ее в кабаках пели!» А потом, когда фильм вышел – такое количество восторженных писем пришло! Он успокоился.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»</a:t>
            </a:r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just"/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just"/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По словам самого Крылатова, как это обычно обстоит с его песняим (они «детские и одновременно нет»), песню «Крылатые качели» трудно назвать детской.</a:t>
            </a:r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ransition spd="med" advTm="7000">
    <p:randomBar dir="vert"/>
  </p:transition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zxx" sz="7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Музыкальные краски</a:t>
            </a:r>
            <a:endParaRPr b="0" lang="zxx" sz="7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0" name="TextShape 2"/>
          <p:cNvSpPr txBox="1"/>
          <p:nvPr/>
        </p:nvSpPr>
        <p:spPr>
          <a:xfrm>
            <a:off x="360000" y="1440000"/>
            <a:ext cx="9360000" cy="65764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/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Стремительное движение в этой мелодии передается темпом мелодии и ладом (мажорная музыка.)Мажорная музыка воспринимается слушателями, как светлая, ясная, радостная, а минорная - как печальная и мечтательная.А также тембром.</a:t>
            </a:r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just"/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Тембр-это окраска звука. Каждый человеческий голос имеет свою окраску, свой тембр; свой тембр имеет и каждый музыкальный инструмент. Благодаря тембру мы можем различить голос человека или музыкального инструмента, не видя его, а только слыша. На счет паузы-она нужна для осмысления слов песни,чтобы у нас уложилось представление всей ситуации, которая описывается в тексте песни.</a:t>
            </a:r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just"/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Соответствуют ли слова музыке?Да,соответствуют!И слова и мелодия хороши,светлы,в них и выражается стремительное движение вперед!</a:t>
            </a:r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ransition spd="med" advTm="7000">
    <p:randomBar dir="vert"/>
  </p:transition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504000" y="-78120"/>
            <a:ext cx="9071640" cy="20214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zxx" sz="7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Ваше отношение к прослушанной музыке</a:t>
            </a:r>
            <a:endParaRPr b="0" lang="zxx" sz="7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2" name="TextShape 2"/>
          <p:cNvSpPr txBox="1"/>
          <p:nvPr/>
        </p:nvSpPr>
        <p:spPr>
          <a:xfrm>
            <a:off x="384840" y="2130120"/>
            <a:ext cx="9071640" cy="468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lvl="1" marL="864000" indent="-324000" algn="ctr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xx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Мне очень понравилась данная песня, потому что она в ярких красках описывает детство, все чувства и эмоции связанные с ним. Мне больше понравился первый вариант исполнения Александра Дудко, так как в своем пении он передал весь замысел этой песни.</a:t>
            </a:r>
            <a:endParaRPr b="0" lang="zx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ransition spd="med" advTm="5000">
    <p:randomBar dir="vert"/>
  </p:transition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Application>LibreOffice/5.3.1.2$Windows_x86 LibreOffice_project/e80a0e0fd1875e1696614d24c32df0f95f03deb2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2009-04-16T11:32:32Z</dcterms:created>
  <dc:creator/>
  <dc:description/>
  <dc:language>ru-RU</dc:language>
  <cp:lastModifiedBy/>
  <dcterms:modified xsi:type="dcterms:W3CDTF">2018-01-21T14:45:55Z</dcterms:modified>
  <cp:revision>6</cp:revision>
  <dc:subject/>
  <dc:title/>
</cp:coreProperties>
</file>