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3CEDC0-68BB-46BB-B9F3-B8EF31EEB3A0}" type="datetime1">
              <a:rPr lang="ru-RU" smtClean="0"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EC6E-5116-4821-9AE3-DEE2315992C4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68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8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61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7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5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ru-RU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E57-5B89-4511-8CC6-6079B07633C5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635A6-ECB3-4AF9-B57C-B106D61DFEDF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64896C-24E8-4D5F-B052-5A1AB0EAF74C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139EC-77DD-4245-BDAF-747936C0A062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F98FF7-D4AF-4A01-B938-1A7924AE577D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DB762-28BC-4A17-817F-067168240279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C96E2-989D-481C-AEFC-B953D8B471BD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02DD-D342-4383-9076-07C03EE82EDD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670B0-682C-479C-92E5-AB96DE7FDE2B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3E836-8EAB-4C4E-882A-B55263B5151F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84D00-2889-46E0-8C24-54058AF754E0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8DAB2FD-FEEE-4848-9664-614F7FA3E5CB}" type="datetime1">
              <a:rPr lang="ru-RU" noProof="0" smtClean="0"/>
              <a:t>20.01.2018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«Крылатые качели»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r" rtl="0"/>
            <a:r>
              <a:rPr lang="ru-RU" dirty="0" smtClean="0"/>
              <a:t>Выполнил</a:t>
            </a:r>
          </a:p>
          <a:p>
            <a:pPr algn="r" rtl="0"/>
            <a:r>
              <a:rPr lang="ru-RU" dirty="0" smtClean="0"/>
              <a:t>Ученик 3 «Д» класса</a:t>
            </a:r>
          </a:p>
          <a:p>
            <a:pPr algn="r" rtl="0"/>
            <a:r>
              <a:rPr lang="ru-RU" dirty="0" smtClean="0"/>
              <a:t>МБОУ № 7</a:t>
            </a:r>
          </a:p>
          <a:p>
            <a:pPr algn="r" rtl="0"/>
            <a:r>
              <a:rPr lang="ru-RU" dirty="0" smtClean="0"/>
              <a:t>Бурханов Денис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sz="3600" dirty="0">
                <a:effectLst/>
              </a:rPr>
              <a:t>История создания музыкального произведения</a:t>
            </a:r>
            <a:r>
              <a:rPr lang="ru-RU" dirty="0">
                <a:effectLst/>
              </a:rPr>
              <a:t>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Советский </a:t>
            </a:r>
            <a:r>
              <a:rPr lang="ru-RU" sz="2400" dirty="0"/>
              <a:t>детский фильм "Приключения Электроника" вышел на экраны в 1980 году. К фильму было написано 11 песен, но самой популярной оказалась песня "Крылатые качели". Всю музыку к написал один композитор - Евгений </a:t>
            </a:r>
            <a:r>
              <a:rPr lang="ru-RU" sz="2400" dirty="0" err="1"/>
              <a:t>Крылатов</a:t>
            </a:r>
            <a:r>
              <a:rPr lang="ru-RU" sz="2400" dirty="0"/>
              <a:t>. Автором текста стал Юрий </a:t>
            </a:r>
            <a:r>
              <a:rPr lang="ru-RU" sz="2400" dirty="0" err="1"/>
              <a:t>Энтин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 descr="http://s12.stc.all.kpcdn.net/share/i/4/766870/wx10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1" y="3357696"/>
            <a:ext cx="3402469" cy="233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vanilla.su/images/idoblog/upload/62/1311950852_587946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31" y="3357696"/>
            <a:ext cx="2347475" cy="2334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11369" y="386366"/>
            <a:ext cx="8023538" cy="628489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	Изначально </a:t>
            </a:r>
            <a:r>
              <a:rPr lang="ru-RU" sz="2400" dirty="0"/>
              <a:t>песня называлась просто «Качели». </a:t>
            </a:r>
            <a:r>
              <a:rPr lang="ru-RU" sz="2400" dirty="0"/>
              <a:t>Но дети в письмах на телевидение дружно её переименовали в «Крылатые качели». </a:t>
            </a:r>
          </a:p>
          <a:p>
            <a:pPr marL="0" indent="0">
              <a:buNone/>
            </a:pPr>
            <a:r>
              <a:rPr lang="ru-RU" sz="2400" dirty="0" smtClean="0"/>
              <a:t>	Когда </a:t>
            </a:r>
            <a:r>
              <a:rPr lang="ru-RU" sz="2400" dirty="0" err="1"/>
              <a:t>Бромберг</a:t>
            </a:r>
            <a:r>
              <a:rPr lang="ru-RU" sz="2400" dirty="0"/>
              <a:t> попросил </a:t>
            </a:r>
            <a:r>
              <a:rPr lang="ru-RU" sz="2400" dirty="0" err="1"/>
              <a:t>Крылатова</a:t>
            </a:r>
            <a:r>
              <a:rPr lang="ru-RU" sz="2400" dirty="0"/>
              <a:t> сочинить песни для фильма, тот поначалу отнекивался. Евгения Павловича слишком смущало слово "Электроник". "Я не электронный композитор" - оправдывался </a:t>
            </a:r>
            <a:r>
              <a:rPr lang="ru-RU" sz="2400" dirty="0" err="1"/>
              <a:t>Крылатов</a:t>
            </a:r>
            <a:r>
              <a:rPr lang="ru-RU" sz="2400" dirty="0"/>
              <a:t>, на что режиссёр парировал: "Я не требую обязательно электронной музыки. Пишите, что хотите".</a:t>
            </a:r>
          </a:p>
          <a:p>
            <a:pPr marL="0" indent="0">
              <a:buNone/>
            </a:pPr>
            <a:r>
              <a:rPr lang="ru-RU" sz="2400" dirty="0" smtClean="0"/>
              <a:t>	Одним </a:t>
            </a:r>
            <a:r>
              <a:rPr lang="ru-RU" sz="2400" dirty="0"/>
              <a:t>из пожеланий </a:t>
            </a:r>
            <a:r>
              <a:rPr lang="ru-RU" sz="2400" dirty="0" err="1"/>
              <a:t>Бромберга</a:t>
            </a:r>
            <a:r>
              <a:rPr lang="ru-RU" sz="2400" dirty="0"/>
              <a:t> было создание песни о детстве в духе модного тогда хита Александра </a:t>
            </a:r>
            <a:r>
              <a:rPr lang="ru-RU" sz="2400" dirty="0" err="1"/>
              <a:t>Зацепина</a:t>
            </a:r>
            <a:r>
              <a:rPr lang="ru-RU" sz="2400" dirty="0"/>
              <a:t> "Куда уходит детство" в исполнении Аллы Пугачёвой. И надо сказать, с поставленной задачей поэт и композитор справились на все сто. "Крылатые качели" даже своей внутренней структурой напоминали </a:t>
            </a:r>
            <a:r>
              <a:rPr lang="ru-RU" sz="2400" dirty="0" err="1"/>
              <a:t>Зацепинскую</a:t>
            </a:r>
            <a:r>
              <a:rPr lang="ru-RU" sz="2400" dirty="0"/>
              <a:t> песню – тот же переливающийся куплет и взмывающий припев.</a:t>
            </a:r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8834907" y="386366"/>
            <a:ext cx="3124200" cy="628489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	</a:t>
            </a:r>
            <a:endParaRPr lang="ru-RU" sz="2400" dirty="0"/>
          </a:p>
        </p:txBody>
      </p:sp>
      <p:pic>
        <p:nvPicPr>
          <p:cNvPr id="8" name="Рисунок 7" descr="http://static-cdn.karaoke.ru/content/author/29/6b/1.11177.resize170x1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867847"/>
            <a:ext cx="2820473" cy="284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50006" y="515155"/>
            <a:ext cx="6684135" cy="27432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По </a:t>
            </a:r>
            <a:r>
              <a:rPr lang="ru-RU" sz="2400" dirty="0"/>
              <a:t>признанию Электроника свои "Крылатые качели" он исполнил "голосом </a:t>
            </a:r>
            <a:r>
              <a:rPr lang="ru-RU" sz="2400" dirty="0" err="1"/>
              <a:t>Робертино</a:t>
            </a:r>
            <a:r>
              <a:rPr lang="ru-RU" sz="2400" dirty="0"/>
              <a:t> </a:t>
            </a:r>
            <a:r>
              <a:rPr lang="ru-RU" sz="2400" dirty="0" err="1"/>
              <a:t>Лоретти</a:t>
            </a:r>
            <a:r>
              <a:rPr lang="ru-RU" sz="2400" dirty="0"/>
              <a:t>", но в реальной жизни это был голос Елены Камбуровой. Говорят, что перед записью певицу попросили представить себя 10-летним хулиганом. Она кивнула и тут же записала всё с первого дубля.</a:t>
            </a:r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7907629" y="515155"/>
            <a:ext cx="3587839" cy="27432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	</a:t>
            </a:r>
            <a:endParaRPr lang="ru-RU" sz="2400" dirty="0"/>
          </a:p>
        </p:txBody>
      </p:sp>
      <p:sp>
        <p:nvSpPr>
          <p:cNvPr id="6" name="Объект 13"/>
          <p:cNvSpPr txBox="1">
            <a:spLocks/>
          </p:cNvSpPr>
          <p:nvPr/>
        </p:nvSpPr>
        <p:spPr>
          <a:xfrm>
            <a:off x="850006" y="3488028"/>
            <a:ext cx="10645462" cy="306731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	Как </a:t>
            </a:r>
            <a:r>
              <a:rPr lang="ru-RU" sz="2400" dirty="0"/>
              <a:t>вспоминал </a:t>
            </a:r>
            <a:r>
              <a:rPr lang="ru-RU" sz="2400" dirty="0" err="1"/>
              <a:t>Крылатов</a:t>
            </a:r>
            <a:r>
              <a:rPr lang="ru-RU" sz="2400" dirty="0"/>
              <a:t>, работа над саундтреком к "Электронику" шла довольно легко. Никакого суперхита он в "Крылатых качелях" не видел и не выделял её из прочих песен фильма. А тут ещё ложку дёгтя неожиданно подкинул режиссёр. Послушав окончательную запись "Качелей" он помрачнел и в сердцах брякнул: "А песенка-то - полное дерьмо! Всего ожидал, но не такой гадости!". Песня показалось ему занудной и - о! это ключевое обвинение в адрес </a:t>
            </a:r>
            <a:r>
              <a:rPr lang="ru-RU" sz="2400" dirty="0" err="1"/>
              <a:t>Крылатова</a:t>
            </a:r>
            <a:r>
              <a:rPr lang="ru-RU" sz="2400" dirty="0"/>
              <a:t> - </a:t>
            </a:r>
            <a:r>
              <a:rPr lang="ru-RU" sz="2400" dirty="0" smtClean="0"/>
              <a:t>несовременной. К </a:t>
            </a:r>
            <a:r>
              <a:rPr lang="ru-RU" sz="2400" dirty="0"/>
              <a:t>счастью времени что-то переделать уже не было.</a:t>
            </a:r>
          </a:p>
        </p:txBody>
      </p:sp>
      <p:pic>
        <p:nvPicPr>
          <p:cNvPr id="8" name="Рисунок 7" descr="https://i.ytimg.com/vi/lLwoH0N3-KU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9" y="837127"/>
            <a:ext cx="3587839" cy="2099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80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 rtlCol="0">
            <a:normAutofit/>
          </a:bodyPr>
          <a:lstStyle/>
          <a:p>
            <a:pPr lvl="0"/>
            <a:r>
              <a:rPr lang="ru-RU" sz="3600" dirty="0">
                <a:effectLst/>
              </a:rPr>
              <a:t>Определить «музыкальные краски</a:t>
            </a:r>
            <a:r>
              <a:rPr lang="ru-RU" sz="3600" dirty="0" smtClean="0">
                <a:effectLst/>
              </a:rPr>
              <a:t>»</a:t>
            </a:r>
            <a:endParaRPr lang="ru-RU" sz="3600" dirty="0">
              <a:effectLst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429555"/>
            <a:ext cx="6670183" cy="474740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/>
              <a:t>Песня очень хорошая позитивная, мелодичная мне она очень нравится!  Настолько она звонкая, чистая, крылатая, так и кажется, что появятся сейчас крылья и у качелей и они улетят вместе с исполнителями.</a:t>
            </a:r>
          </a:p>
          <a:p>
            <a:pPr marL="0" indent="0">
              <a:buNone/>
            </a:pPr>
            <a:r>
              <a:rPr lang="ru-RU" sz="2400" dirty="0" smtClean="0"/>
              <a:t>	Такие </a:t>
            </a:r>
            <a:r>
              <a:rPr lang="ru-RU" sz="2400" dirty="0"/>
              <a:t>простые понятные слова, такая музыка! </a:t>
            </a:r>
            <a:r>
              <a:rPr lang="ru-RU" sz="2400" dirty="0"/>
              <a:t>Песня на все времена. Ее приятно слушать, приятно подпевать. </a:t>
            </a:r>
          </a:p>
          <a:p>
            <a:pPr marL="0" indent="0">
              <a:buNone/>
            </a:pPr>
            <a:r>
              <a:rPr lang="ru-RU" sz="2400" dirty="0" smtClean="0"/>
              <a:t>	Ностальгия</a:t>
            </a:r>
            <a:r>
              <a:rPr lang="ru-RU" sz="2400" dirty="0"/>
              <a:t>... </a:t>
            </a:r>
            <a:r>
              <a:rPr lang="ru-RU" sz="2400" dirty="0"/>
              <a:t>Позабыто все на свете, сердце замерло в груди… Только небо, только ветер, только радость впереди… Оптимистично. И это мне нравится.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7765961" y="1429555"/>
            <a:ext cx="3587839" cy="474740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	</a:t>
            </a:r>
            <a:endParaRPr lang="ru-RU" sz="2400" dirty="0"/>
          </a:p>
        </p:txBody>
      </p:sp>
      <p:pic>
        <p:nvPicPr>
          <p:cNvPr id="5" name="Рисунок 4" descr="http://stat17.privet.ru/lr/0a06e07b982fdf7452aec99d9c8844d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0" y="1429555"/>
            <a:ext cx="3587839" cy="474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7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875763"/>
            <a:ext cx="6695941" cy="5301200"/>
          </a:xfrm>
        </p:spPr>
        <p:txBody>
          <a:bodyPr rtlCol="0"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	</a:t>
            </a:r>
            <a:r>
              <a:rPr lang="ru-RU" sz="2400" dirty="0"/>
              <a:t>Волшебная музыка звуков с искренними наполняющими душу добротой словами. И радостно, и на душе хорошо, и хочется кружиться и петь и танцевать - напевая эту песенку. Песня стала "крылатой" во всех смыслах. Её полюбили в свое время (в далекие 80-е), и теперь она на крыльях детства перелетела в сегодняшний XXI век. </a:t>
            </a:r>
            <a:r>
              <a:rPr lang="ru-RU" sz="2400" dirty="0"/>
              <a:t>	</a:t>
            </a:r>
            <a:endParaRPr lang="ru-RU" sz="24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/>
              <a:t>	</a:t>
            </a:r>
            <a:r>
              <a:rPr lang="ru-RU" sz="2400" dirty="0" smtClean="0"/>
              <a:t>Прекрасное</a:t>
            </a:r>
            <a:r>
              <a:rPr lang="ru-RU" sz="2400" dirty="0"/>
              <a:t>, волнующее музыкальное произведение Э. </a:t>
            </a:r>
            <a:r>
              <a:rPr lang="ru-RU" sz="2400" dirty="0" err="1"/>
              <a:t>Крылатова</a:t>
            </a:r>
            <a:r>
              <a:rPr lang="ru-RU" sz="2400" dirty="0"/>
              <a:t> и </a:t>
            </a:r>
            <a:r>
              <a:rPr lang="ru-RU" sz="2400" dirty="0" err="1"/>
              <a:t>Ю.Энтина</a:t>
            </a:r>
            <a:r>
              <a:rPr lang="ru-RU" sz="2400" dirty="0"/>
              <a:t> о беззаботной поре, безрассудных поступках, добре и красоте. Исполняется звонким, чистым голом, с высокими нотами.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7765961" y="875763"/>
            <a:ext cx="4043966" cy="53012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	</a:t>
            </a:r>
            <a:endParaRPr lang="ru-RU" sz="2400" dirty="0"/>
          </a:p>
        </p:txBody>
      </p:sp>
      <p:pic>
        <p:nvPicPr>
          <p:cNvPr id="9" name="Рисунок 8" descr="http://img-2007-01.photosight.ru/31/18997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1" y="1572468"/>
            <a:ext cx="4043966" cy="3089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8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 rtlCol="0">
            <a:normAutofit/>
          </a:bodyPr>
          <a:lstStyle/>
          <a:p>
            <a:pPr lvl="0"/>
            <a:r>
              <a:rPr lang="ru-RU" sz="3600" dirty="0" smtClean="0">
                <a:effectLst/>
              </a:rPr>
              <a:t>Мое отношение </a:t>
            </a:r>
            <a:r>
              <a:rPr lang="ru-RU" sz="3600" dirty="0">
                <a:effectLst/>
              </a:rPr>
              <a:t>к прослушанной музыке.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8200" y="1429555"/>
            <a:ext cx="6670183" cy="474740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/>
              <a:t>Из прослушанных вариантов больше понравились два: композиция из кинофильма в исполнении Елены Камбуровой; и второй в исполнении Александра Дудко. Наверно потому что песня про детство, и когда ее слушаешь встает образ счастливого мальчишки, который сейчас живет своей жизнью веселой и беззаботной. И  слышится его звонкий смех. И эти два варианта соответствуют этому образу.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7765961" y="1429555"/>
            <a:ext cx="3587839" cy="474740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mtClean="0"/>
              <a:t>	</a:t>
            </a:r>
            <a:endParaRPr lang="ru-RU" sz="2400" dirty="0"/>
          </a:p>
        </p:txBody>
      </p:sp>
      <p:pic>
        <p:nvPicPr>
          <p:cNvPr id="6" name="Рисунок 5" descr="http://crazymama.ru/images/foto/20/2045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0" y="2279561"/>
            <a:ext cx="3587839" cy="2485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4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узыкального сопровождения для листа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12_TF03460577.potx" id="{9354DFB8-C912-44BE-BA93-7BB917EAFDC4}" vid="{84886FB6-E4BC-4769-8BC8-AE977E9F8C73}"/>
    </a:ext>
  </a:extLst>
</a:theme>
</file>

<file path=ppt/theme/theme2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музыкальным сопровождением</Template>
  <TotalTime>45</TotalTime>
  <Words>39</Words>
  <Application>Microsoft Office PowerPoint</Application>
  <PresentationFormat>Широкоэкранный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Шаблон музыкального сопровождения для листа</vt:lpstr>
      <vt:lpstr>«Крылатые качели»</vt:lpstr>
      <vt:lpstr>История создания музыкального произведения.</vt:lpstr>
      <vt:lpstr>Презентация PowerPoint</vt:lpstr>
      <vt:lpstr>Презентация PowerPoint</vt:lpstr>
      <vt:lpstr>Определить «музыкальные краски»</vt:lpstr>
      <vt:lpstr>Презентация PowerPoint</vt:lpstr>
      <vt:lpstr>Мое отношение к прослушанной музыке.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«Крылатые качели»</dc:title>
  <dc:creator>RePack by Diakov</dc:creator>
  <cp:lastModifiedBy>RePack by Diakov</cp:lastModifiedBy>
  <cp:revision>9</cp:revision>
  <dcterms:created xsi:type="dcterms:W3CDTF">2018-01-20T10:54:27Z</dcterms:created>
  <dcterms:modified xsi:type="dcterms:W3CDTF">2018-01-20T11:39:51Z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