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9F7ADC-F0AB-4B0A-8CA7-CC751D15057F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F6DAB0B-2696-41D5-A731-6C8983738BE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005064"/>
            <a:ext cx="8305800" cy="129614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Выполнила: ученица 2Д класса МБОУ СОШ№7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+mj-lt"/>
              </a:rPr>
              <a:t>Идиятуллина</a:t>
            </a:r>
            <a:r>
              <a:rPr lang="ru-RU" dirty="0" smtClean="0">
                <a:solidFill>
                  <a:schemeClr val="bg1"/>
                </a:solidFill>
                <a:latin typeface="+mj-lt"/>
              </a:rPr>
              <a:t> Ильнара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92696"/>
            <a:ext cx="8305800" cy="1872208"/>
          </a:xfrm>
        </p:spPr>
        <p:txBody>
          <a:bodyPr/>
          <a:lstStyle/>
          <a:p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49694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9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«Крылатые качели»-песня композитора Евгения </a:t>
            </a:r>
            <a:r>
              <a:rPr lang="ru-RU" sz="1400" dirty="0" err="1" smtClean="0">
                <a:solidFill>
                  <a:schemeClr val="bg1"/>
                </a:solidFill>
              </a:rPr>
              <a:t>Крылатова</a:t>
            </a:r>
            <a:r>
              <a:rPr lang="ru-RU" sz="1400" dirty="0" smtClean="0">
                <a:solidFill>
                  <a:schemeClr val="bg1"/>
                </a:solidFill>
              </a:rPr>
              <a:t>     </a:t>
            </a:r>
          </a:p>
          <a:p>
            <a:pPr marL="0" indent="0" algn="just">
              <a:buNone/>
            </a:pPr>
            <a:endParaRPr lang="ru-RU" sz="1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 на слова поэта Юрия </a:t>
            </a:r>
            <a:r>
              <a:rPr lang="ru-RU" sz="1400" dirty="0" err="1" smtClean="0">
                <a:solidFill>
                  <a:schemeClr val="bg1"/>
                </a:solidFill>
              </a:rPr>
              <a:t>Энтина</a:t>
            </a:r>
            <a:r>
              <a:rPr lang="ru-RU" sz="1400" dirty="0" smtClean="0">
                <a:solidFill>
                  <a:schemeClr val="bg1"/>
                </a:solidFill>
              </a:rPr>
              <a:t>        </a:t>
            </a:r>
          </a:p>
          <a:p>
            <a:pPr marL="0" indent="0" algn="just">
              <a:buNone/>
            </a:pPr>
            <a:endParaRPr lang="ru-RU" sz="1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из советского телефильма 1979 года «Приключения электроника». 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bg1"/>
                </a:solidFill>
              </a:rPr>
              <a:t>Евгений </a:t>
            </a:r>
            <a:r>
              <a:rPr lang="ru-RU" sz="1400" dirty="0" err="1">
                <a:solidFill>
                  <a:schemeClr val="bg1"/>
                </a:solidFill>
              </a:rPr>
              <a:t>Крылатов</a:t>
            </a:r>
            <a:r>
              <a:rPr lang="ru-RU" sz="1400" dirty="0">
                <a:solidFill>
                  <a:schemeClr val="bg1"/>
                </a:solidFill>
              </a:rPr>
              <a:t> пишет песни всегда на уже готовые стихи, так было и в этот раз. У поэта Юрия </a:t>
            </a:r>
            <a:r>
              <a:rPr lang="ru-RU" sz="1400" dirty="0" err="1">
                <a:solidFill>
                  <a:schemeClr val="bg1"/>
                </a:solidFill>
              </a:rPr>
              <a:t>Энтина</a:t>
            </a:r>
            <a:r>
              <a:rPr lang="ru-RU" sz="1400" dirty="0">
                <a:solidFill>
                  <a:schemeClr val="bg1"/>
                </a:solidFill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400" dirty="0" err="1">
                <a:solidFill>
                  <a:schemeClr val="bg1"/>
                </a:solidFill>
              </a:rPr>
              <a:t>Энтин</a:t>
            </a:r>
            <a:r>
              <a:rPr lang="ru-RU" sz="1400" dirty="0">
                <a:solidFill>
                  <a:schemeClr val="bg1"/>
                </a:solidFill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400" dirty="0" err="1">
                <a:solidFill>
                  <a:schemeClr val="bg1"/>
                </a:solidFill>
              </a:rPr>
              <a:t>Крылатову</a:t>
            </a:r>
            <a:r>
              <a:rPr lang="ru-RU" sz="1400" dirty="0">
                <a:solidFill>
                  <a:schemeClr val="bg1"/>
                </a:solidFill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400" dirty="0" err="1">
                <a:solidFill>
                  <a:schemeClr val="bg1"/>
                </a:solidFill>
              </a:rPr>
              <a:t>Крылатов</a:t>
            </a:r>
            <a:r>
              <a:rPr lang="ru-RU" sz="1400" dirty="0">
                <a:solidFill>
                  <a:schemeClr val="bg1"/>
                </a:solidFill>
              </a:rPr>
              <a:t> говорил </a:t>
            </a:r>
            <a:r>
              <a:rPr lang="ru-RU" sz="1400" dirty="0" err="1">
                <a:solidFill>
                  <a:schemeClr val="bg1"/>
                </a:solidFill>
              </a:rPr>
              <a:t>Энтину</a:t>
            </a:r>
            <a:r>
              <a:rPr lang="ru-RU" sz="1400" dirty="0">
                <a:solidFill>
                  <a:schemeClr val="bg1"/>
                </a:solidFill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1400" dirty="0" smtClean="0">
                <a:solidFill>
                  <a:schemeClr val="bg1"/>
                </a:solidFill>
              </a:rPr>
              <a:t>час.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bg1"/>
                </a:solidFill>
              </a:rPr>
              <a:t>История создания музыкального произведения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340768"/>
            <a:ext cx="2376264" cy="12241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060848"/>
            <a:ext cx="223224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chemeClr val="bg1"/>
                </a:solidFill>
              </a:rPr>
              <a:t>Стремительное движение в этой мелодии передается темпом самой мелодии. Мажорная музыка воспринимается слушателями, как светлая, ясная, радостная, а минорная - как печальная и мечтательная. 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 ту песню можно сыграть  на пианино</a:t>
            </a:r>
            <a:r>
              <a:rPr lang="ru-RU" sz="1800" dirty="0" smtClean="0">
                <a:solidFill>
                  <a:schemeClr val="bg1"/>
                </a:solidFill>
              </a:rPr>
              <a:t>, фортепиано</a:t>
            </a:r>
            <a:r>
              <a:rPr lang="ru-RU" sz="1800" dirty="0">
                <a:solidFill>
                  <a:schemeClr val="bg1"/>
                </a:solidFill>
              </a:rPr>
              <a:t>.....я так считаю. И слова и мелодия хороши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светлы,в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>
                <a:solidFill>
                  <a:schemeClr val="bg1"/>
                </a:solidFill>
              </a:rPr>
              <a:t>них и выражается стремительное движение вперед!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b="1" dirty="0">
                <a:solidFill>
                  <a:schemeClr val="bg1"/>
                </a:solidFill>
              </a:rPr>
              <a:t>Определить «музыкальные краски» (характер, темп, динамика, штрихи, мелодия и т.д.)</a:t>
            </a:r>
          </a:p>
        </p:txBody>
      </p:sp>
    </p:spTree>
    <p:extLst>
      <p:ext uri="{BB962C8B-B14F-4D97-AF65-F5344CB8AC3E}">
        <p14:creationId xmlns:p14="http://schemas.microsoft.com/office/powerpoint/2010/main" val="60293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>
                <a:solidFill>
                  <a:schemeClr val="bg1"/>
                </a:solidFill>
              </a:rPr>
              <a:t>Песня "Крылатые качели" не только очень мелодичная, но еще и прекрасные стихи .На редкость большая удача композитора Евгения </a:t>
            </a:r>
            <a:r>
              <a:rPr lang="ru-RU" sz="1600" dirty="0" err="1">
                <a:solidFill>
                  <a:schemeClr val="bg1"/>
                </a:solidFill>
              </a:rPr>
              <a:t>Крылатова</a:t>
            </a:r>
            <a:r>
              <a:rPr lang="ru-RU" sz="1600" dirty="0">
                <a:solidFill>
                  <a:schemeClr val="bg1"/>
                </a:solidFill>
              </a:rPr>
              <a:t> написать такую </a:t>
            </a:r>
            <a:r>
              <a:rPr lang="ru-RU" sz="1600" dirty="0" smtClean="0">
                <a:solidFill>
                  <a:schemeClr val="bg1"/>
                </a:solidFill>
              </a:rPr>
              <a:t>песню. Да </a:t>
            </a:r>
            <a:r>
              <a:rPr lang="ru-RU" sz="1600" dirty="0">
                <a:solidFill>
                  <a:schemeClr val="bg1"/>
                </a:solidFill>
              </a:rPr>
              <a:t>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bg1"/>
                </a:solidFill>
              </a:rPr>
              <a:t>Песня "Крылатые качели " - это классика советского эстрадного жанра в музыке.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b="1" dirty="0">
                <a:solidFill>
                  <a:schemeClr val="bg1"/>
                </a:solidFill>
              </a:rPr>
              <a:t>Ваше отношение к прослушанной музыке. Какой из представленных вариантов вам больше всего понравился и почему?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284984"/>
            <a:ext cx="617443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16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324</TotalTime>
  <Words>411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Презентация PowerPoint</vt:lpstr>
      <vt:lpstr>История создания музыкального произведения</vt:lpstr>
      <vt:lpstr>Определить «музыкальные краски» (характер, темп, динамика, штрихи, мелодия и т.д.)</vt:lpstr>
      <vt:lpstr>Ваше отношение к прослушанной музыке. Какой из представленных вариантов вам больше всего понравился и почему?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 Выполнила: ученица 2 Д класса МБ</dc:title>
  <dc:creator>User</dc:creator>
  <cp:lastModifiedBy>User</cp:lastModifiedBy>
  <cp:revision>11</cp:revision>
  <dcterms:created xsi:type="dcterms:W3CDTF">2018-01-15T08:47:15Z</dcterms:created>
  <dcterms:modified xsi:type="dcterms:W3CDTF">2018-01-16T04:24:31Z</dcterms:modified>
</cp:coreProperties>
</file>