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1EF91-D69F-427C-BDC9-12B290B6EE7E}" type="datetimeFigureOut">
              <a:rPr lang="ru-RU" smtClean="0"/>
              <a:t>19.01.2018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1CF6D2C3-F88F-42D8-8002-D74A3A3765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09282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1EF91-D69F-427C-BDC9-12B290B6EE7E}" type="datetimeFigureOut">
              <a:rPr lang="ru-RU" smtClean="0"/>
              <a:t>19.01.2018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CF6D2C3-F88F-42D8-8002-D74A3A3765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25694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1EF91-D69F-427C-BDC9-12B290B6EE7E}" type="datetimeFigureOut">
              <a:rPr lang="ru-RU" smtClean="0"/>
              <a:t>19.01.2018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CF6D2C3-F88F-42D8-8002-D74A3A3765D9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276881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1EF91-D69F-427C-BDC9-12B290B6EE7E}" type="datetimeFigureOut">
              <a:rPr lang="ru-RU" smtClean="0"/>
              <a:t>19.01.2018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CF6D2C3-F88F-42D8-8002-D74A3A3765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13920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1EF91-D69F-427C-BDC9-12B290B6EE7E}" type="datetimeFigureOut">
              <a:rPr lang="ru-RU" smtClean="0"/>
              <a:t>19.01.2018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CF6D2C3-F88F-42D8-8002-D74A3A3765D9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85676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1EF91-D69F-427C-BDC9-12B290B6EE7E}" type="datetimeFigureOut">
              <a:rPr lang="ru-RU" smtClean="0"/>
              <a:t>19.01.2018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CF6D2C3-F88F-42D8-8002-D74A3A3765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13856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1EF91-D69F-427C-BDC9-12B290B6EE7E}" type="datetimeFigureOut">
              <a:rPr lang="ru-RU" smtClean="0"/>
              <a:t>19.01.2018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6D2C3-F88F-42D8-8002-D74A3A3765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620141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1EF91-D69F-427C-BDC9-12B290B6EE7E}" type="datetimeFigureOut">
              <a:rPr lang="ru-RU" smtClean="0"/>
              <a:t>19.01.2018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6D2C3-F88F-42D8-8002-D74A3A3765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9899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1EF91-D69F-427C-BDC9-12B290B6EE7E}" type="datetimeFigureOut">
              <a:rPr lang="ru-RU" smtClean="0"/>
              <a:t>19.01.2018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6D2C3-F88F-42D8-8002-D74A3A3765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18842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1EF91-D69F-427C-BDC9-12B290B6EE7E}" type="datetimeFigureOut">
              <a:rPr lang="ru-RU" smtClean="0"/>
              <a:t>19.01.2018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CF6D2C3-F88F-42D8-8002-D74A3A3765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56603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1EF91-D69F-427C-BDC9-12B290B6EE7E}" type="datetimeFigureOut">
              <a:rPr lang="ru-RU" smtClean="0"/>
              <a:t>19.01.2018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1CF6D2C3-F88F-42D8-8002-D74A3A3765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8012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1EF91-D69F-427C-BDC9-12B290B6EE7E}" type="datetimeFigureOut">
              <a:rPr lang="ru-RU" smtClean="0"/>
              <a:t>19.01.2018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1CF6D2C3-F88F-42D8-8002-D74A3A3765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37798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1EF91-D69F-427C-BDC9-12B290B6EE7E}" type="datetimeFigureOut">
              <a:rPr lang="ru-RU" smtClean="0"/>
              <a:t>19.01.2018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6D2C3-F88F-42D8-8002-D74A3A3765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64943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1EF91-D69F-427C-BDC9-12B290B6EE7E}" type="datetimeFigureOut">
              <a:rPr lang="ru-RU" smtClean="0"/>
              <a:t>19.01.2018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6D2C3-F88F-42D8-8002-D74A3A3765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6505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1EF91-D69F-427C-BDC9-12B290B6EE7E}" type="datetimeFigureOut">
              <a:rPr lang="ru-RU" smtClean="0"/>
              <a:t>19.01.2018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6D2C3-F88F-42D8-8002-D74A3A3765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20924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1EF91-D69F-427C-BDC9-12B290B6EE7E}" type="datetimeFigureOut">
              <a:rPr lang="ru-RU" smtClean="0"/>
              <a:t>19.01.2018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CF6D2C3-F88F-42D8-8002-D74A3A3765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14108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E1EF91-D69F-427C-BDC9-12B290B6EE7E}" type="datetimeFigureOut">
              <a:rPr lang="ru-RU" smtClean="0"/>
              <a:t>19.01.2018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1CF6D2C3-F88F-42D8-8002-D74A3A3765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01420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Крылатые качели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Сделала </a:t>
            </a:r>
            <a:r>
              <a:rPr lang="ru-RU" dirty="0" err="1" smtClean="0"/>
              <a:t>Хамидуллина</a:t>
            </a:r>
            <a:r>
              <a:rPr lang="ru-RU" dirty="0" smtClean="0"/>
              <a:t> </a:t>
            </a:r>
            <a:r>
              <a:rPr lang="ru-RU" dirty="0" smtClean="0"/>
              <a:t>Диана</a:t>
            </a:r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09566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77922" y="627290"/>
            <a:ext cx="10658901" cy="1774716"/>
          </a:xfrm>
        </p:spPr>
        <p:txBody>
          <a:bodyPr>
            <a:normAutofit/>
          </a:bodyPr>
          <a:lstStyle/>
          <a:p>
            <a:pPr lvl="0"/>
            <a:r>
              <a:rPr lang="ru-RU" dirty="0" smtClean="0"/>
              <a:t>1.История </a:t>
            </a:r>
            <a:r>
              <a:rPr lang="ru-RU" dirty="0"/>
              <a:t>создания музыкального произведения.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77922" y="2402006"/>
            <a:ext cx="10658901" cy="3794077"/>
          </a:xfrm>
        </p:spPr>
        <p:txBody>
          <a:bodyPr>
            <a:normAutofit fontScale="85000" lnSpcReduction="10000"/>
          </a:bodyPr>
          <a:lstStyle/>
          <a:p>
            <a:r>
              <a:rPr lang="ru-RU" dirty="0"/>
              <a:t>Евгений </a:t>
            </a:r>
            <a:r>
              <a:rPr lang="ru-RU" dirty="0" err="1"/>
              <a:t>Крылатов</a:t>
            </a:r>
            <a:r>
              <a:rPr lang="ru-RU" dirty="0"/>
              <a:t> пишет песни всегда на уже готовые стихи, так было и в этот раз. У поэта Юрия </a:t>
            </a:r>
            <a:r>
              <a:rPr lang="ru-RU" dirty="0" err="1"/>
              <a:t>Энтина</a:t>
            </a:r>
            <a:r>
              <a:rPr lang="ru-RU" dirty="0"/>
              <a:t>, с которым он дружил и с которым больше всего работал, композитор однажды нашёл это стихотворение на рабочем столе. Прочитав, заинтересовался. </a:t>
            </a:r>
            <a:r>
              <a:rPr lang="ru-RU" dirty="0" err="1"/>
              <a:t>Энтин</a:t>
            </a:r>
            <a:r>
              <a:rPr lang="ru-RU" dirty="0"/>
              <a:t> же сказал ему в ответ, что стихотворение не закончено, что он его уже показывал и ему его вернули с указанием переделать под уже написанную музыку для одного мультфильма. </a:t>
            </a:r>
            <a:r>
              <a:rPr lang="ru-RU" dirty="0" err="1"/>
              <a:t>Крылатову</a:t>
            </a:r>
            <a:r>
              <a:rPr lang="ru-RU" dirty="0"/>
              <a:t> же стихи настолько понравились, что он начал уговаривать друга, которому было неудобно забирать у другого композитора уже показанные стихи, отдать их ему. </a:t>
            </a:r>
            <a:r>
              <a:rPr lang="ru-RU" dirty="0" err="1"/>
              <a:t>Крылатов</a:t>
            </a:r>
            <a:r>
              <a:rPr lang="ru-RU" dirty="0"/>
              <a:t> говорил </a:t>
            </a:r>
            <a:r>
              <a:rPr lang="ru-RU" dirty="0" err="1"/>
              <a:t>Энтину</a:t>
            </a:r>
            <a:r>
              <a:rPr lang="ru-RU" dirty="0"/>
              <a:t>, что стихи уже сейчас прекрасные, что ничего в них не надо переделывать, что они очень музыкальны и он сам хочет на них написать песню. И убеждал и спорил с ним месяц, до победного конца. Получив же стихотворение, написал на него музыку немногим более чем за час.</a:t>
            </a:r>
          </a:p>
          <a:p>
            <a:r>
              <a:rPr lang="ru-RU" dirty="0" err="1"/>
              <a:t>Крылатов</a:t>
            </a:r>
            <a:r>
              <a:rPr lang="ru-RU" dirty="0"/>
              <a:t> рассказывал «Комсомольской правде»:</a:t>
            </a:r>
          </a:p>
          <a:p>
            <a:r>
              <a:rPr lang="ru-RU" dirty="0"/>
              <a:t>«	[К]</a:t>
            </a:r>
            <a:r>
              <a:rPr lang="ru-RU" dirty="0" err="1"/>
              <a:t>огда</a:t>
            </a:r>
            <a:r>
              <a:rPr lang="ru-RU" dirty="0"/>
              <a:t> я написал «Крылатые качели», режиссер Константин </a:t>
            </a:r>
            <a:r>
              <a:rPr lang="ru-RU" dirty="0" err="1"/>
              <a:t>Бромберг</a:t>
            </a:r>
            <a:r>
              <a:rPr lang="ru-RU" dirty="0"/>
              <a:t>, с которым я делал фильмы «Приключения Электроника» и «Чародеи», был очень недоволен. Выходит после записи мрачный! Вообще-то он замечательный человек, открытый, деликатный, «с подходом», а тут говорит: «Песня эта – полная лажа». Я так расстроился! Почему? «Мне надо, чтоб ее в кабаках пели!» А потом, когда фильм вышел – такое количество восторженных писем пришло! Он успокоился.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09658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6423" y="750120"/>
            <a:ext cx="10959152" cy="1303867"/>
          </a:xfrm>
        </p:spPr>
        <p:txBody>
          <a:bodyPr>
            <a:normAutofit fontScale="90000"/>
          </a:bodyPr>
          <a:lstStyle/>
          <a:p>
            <a:pPr lvl="0"/>
            <a:r>
              <a:rPr lang="ru-RU" dirty="0" smtClean="0"/>
              <a:t>2.Определить </a:t>
            </a:r>
            <a:r>
              <a:rPr lang="ru-RU" dirty="0"/>
              <a:t>«музыкальные краски» (характер, темп, динамика, штрихи, мелодия и т.д.)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Спокойная, </a:t>
            </a:r>
            <a:r>
              <a:rPr lang="ru-RU" dirty="0" err="1" smtClean="0"/>
              <a:t>бех</a:t>
            </a:r>
            <a:r>
              <a:rPr lang="ru-RU" dirty="0" smtClean="0"/>
              <a:t> характера, мелодия медленная.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67533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63890" y="0"/>
            <a:ext cx="9601196" cy="1303867"/>
          </a:xfrm>
        </p:spPr>
        <p:txBody>
          <a:bodyPr>
            <a:normAutofit fontScale="90000"/>
          </a:bodyPr>
          <a:lstStyle/>
          <a:p>
            <a:pPr lvl="0"/>
            <a:r>
              <a:rPr lang="ru-RU" dirty="0" smtClean="0"/>
              <a:t>3.Ваше </a:t>
            </a:r>
            <a:r>
              <a:rPr lang="ru-RU" dirty="0"/>
              <a:t>отношение к прослушанной музыке. Какой из представленных вариантов вам больше всего понравился и почему? 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Мне бы хотелось поскорее бы пришло лето и я бы качалась </a:t>
            </a:r>
            <a:r>
              <a:rPr lang="ru-RU" smtClean="0"/>
              <a:t>на качелях</a:t>
            </a:r>
            <a:r>
              <a:rPr lang="ru-RU" smtClean="0"/>
              <a:t>. </a:t>
            </a:r>
            <a:r>
              <a:rPr lang="ru-RU" dirty="0"/>
              <a:t>Мне понравилась эта песня.</a:t>
            </a:r>
          </a:p>
        </p:txBody>
      </p:sp>
    </p:spTree>
    <p:extLst>
      <p:ext uri="{BB962C8B-B14F-4D97-AF65-F5344CB8AC3E}">
        <p14:creationId xmlns:p14="http://schemas.microsoft.com/office/powerpoint/2010/main" val="675474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73457" y="982132"/>
            <a:ext cx="10522423" cy="5159361"/>
          </a:xfrm>
        </p:spPr>
        <p:txBody>
          <a:bodyPr/>
          <a:lstStyle/>
          <a:p>
            <a:r>
              <a:rPr lang="ru-RU" dirty="0" smtClean="0"/>
              <a:t>Спасибо </a:t>
            </a:r>
            <a:r>
              <a:rPr lang="ru-RU" smtClean="0"/>
              <a:t>за просмотр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3601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22</TotalTime>
  <Words>244</Words>
  <Application>Microsoft Office PowerPoint</Application>
  <PresentationFormat>Широкоэкранный</PresentationFormat>
  <Paragraphs>11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Wingdings 3</vt:lpstr>
      <vt:lpstr>Легкий дым</vt:lpstr>
      <vt:lpstr>Крылатые качели</vt:lpstr>
      <vt:lpstr>1.История создания музыкального произведения.</vt:lpstr>
      <vt:lpstr>2.Определить «музыкальные краски» (характер, темп, динамика, штрихи, мелодия и т.д.) </vt:lpstr>
      <vt:lpstr>3.Ваше отношение к прослушанной музыке. Какой из представленных вариантов вам больше всего понравился и почему?  </vt:lpstr>
      <vt:lpstr>Спасибо за просмотр</vt:lpstr>
    </vt:vector>
  </TitlesOfParts>
  <Company>diakov.net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Крылатые качели</dc:title>
  <dc:creator>RePack by Diakov</dc:creator>
  <cp:lastModifiedBy>RePack by Diakov</cp:lastModifiedBy>
  <cp:revision>2</cp:revision>
  <dcterms:created xsi:type="dcterms:W3CDTF">2018-01-18T16:05:24Z</dcterms:created>
  <dcterms:modified xsi:type="dcterms:W3CDTF">2018-01-19T06:45:12Z</dcterms:modified>
</cp:coreProperties>
</file>