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59" r:id="rId3"/>
    <p:sldId id="260" r:id="rId4"/>
    <p:sldId id="263" r:id="rId5"/>
    <p:sldId id="264" r:id="rId6"/>
    <p:sldId id="265" r:id="rId7"/>
    <p:sldId id="266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98" autoAdjust="0"/>
  </p:normalViewPr>
  <p:slideViewPr>
    <p:cSldViewPr>
      <p:cViewPr>
        <p:scale>
          <a:sx n="75" d="100"/>
          <a:sy n="75" d="100"/>
        </p:scale>
        <p:origin x="-1014" y="-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4C03-0D45-40A7-806F-F6E4D3764CDB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20AA1-7C71-46EE-8962-91C292062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12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«Дистанционная </a:t>
            </a:r>
            <a:r>
              <a:rPr lang="ru-RU" sz="2400" b="1" dirty="0" err="1" smtClean="0">
                <a:solidFill>
                  <a:schemeClr val="bg1"/>
                </a:solidFill>
              </a:rPr>
              <a:t>Акмуллинская</a:t>
            </a:r>
            <a:r>
              <a:rPr lang="ru-RU" sz="2400" b="1" dirty="0" smtClean="0">
                <a:solidFill>
                  <a:schemeClr val="bg1"/>
                </a:solidFill>
              </a:rPr>
              <a:t> олимпиада по музыке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 для одаренных детей»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2 тур. Проблемно-практический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Презентация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1700808"/>
            <a:ext cx="4038600" cy="39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48760" y="6021288"/>
            <a:ext cx="2592288" cy="8158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ученица 4 класса Г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СОШ №7 г. Туймазы</a:t>
            </a:r>
          </a:p>
          <a:p>
            <a:pPr marL="0" indent="0">
              <a:buNone/>
            </a:pPr>
            <a:r>
              <a:rPr lang="ru-RU" sz="14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Золотухина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Дарья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175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432048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1980 году вышел фильм режиссера Константина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Бромберга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 книге Евгения Велтистова «Приключения Электроника». И сразу же  телефильм приобрел  огромную популярность. На киностудию приходило  море писем. В основном  поклонники писали  исполнителям главных ролей – братьям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Торсуевым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 Но часть писем адресовалась композитору – автору песен – Евгению Павловичу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Крылатову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Будущий композитор родился в простой рабочей семье города Лысьва Пермской области. Его  родители любили музыку. Мама прекрасно пела народные песни, а отец в зрелом возрасте научился играть на скрипке. Евгений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очень любил свою маму и считал, что все самое хорошее в его воспитании от мамы. С раннего детства у него проявилась любовь к музыке. А в 8 лет мальчик попросил родителей записать его в фортепианный кружок Дома пионеров. Тогда же он начал сочинять свои первые музыкальные пьески. Только в 14 лет у Евгения дома появился  первый музыкальный инструмент – рояль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прямострунка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». Закончив музыкальную школу, а затем и училище, Евгений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легко поступил  в консерваторию.</a:t>
            </a:r>
          </a:p>
          <a:p>
            <a:pPr marL="0" indent="0" algn="just"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Среди дипломных работ композитора был балет «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», который в 1965 году был поставлен в Большом театре и шел на его сцене 5 лет. В то время он активно писал музыку к спектаклям. Его песни часто звучали на радио. </a:t>
            </a:r>
          </a:p>
          <a:p>
            <a:pPr marL="0" indent="0" algn="just">
              <a:buNone/>
            </a:pP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создал много всего хорошего:  симфоническую, камерную, эстрадную музыку, музыку для театра, радио и телевидения. Но все же по-настоящему его прославил кинематограф. Именно музыка Евгения Павловича создает у зрителя состояние парения, полета.</a:t>
            </a:r>
          </a:p>
          <a:p>
            <a:pPr marL="0" indent="0" algn="just">
              <a:buNone/>
            </a:pP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Поэт Юрий Сергеевич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родился в Москве в 1935 году. До 1969 года работал в школе учителем  и библиотекарем, а затем главным редактором детской редакции  фирмы  «Мелодия». С 1969 года – свободный художник. Пишет песни для кино 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телевидения, сценарии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книги. Отмечен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многими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профессиональными наградами. Написал более500 песен. В 2015 году стал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лауреатом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премии Президента РФ в области литературы и искусства, за вклад в развитие отечественной детской литературы.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крылатые качели\img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943" r="56624" b="10055"/>
          <a:stretch/>
        </p:blipFill>
        <p:spPr bwMode="auto">
          <a:xfrm>
            <a:off x="7092280" y="1484784"/>
            <a:ext cx="1872208" cy="25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64288" y="40050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Е.Крылатов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20072" y="572230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Ю.Энтин</a:t>
            </a:r>
            <a:endParaRPr lang="ru-RU" dirty="0"/>
          </a:p>
        </p:txBody>
      </p:sp>
      <p:pic>
        <p:nvPicPr>
          <p:cNvPr id="1027" name="Picture 3" descr="G:\крылатые качели\img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79" t="30409" b="7978"/>
          <a:stretch/>
        </p:blipFill>
        <p:spPr bwMode="auto">
          <a:xfrm>
            <a:off x="4860032" y="3284984"/>
            <a:ext cx="1982788" cy="26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9552" y="26064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Из биографии авторов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330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771" y="1484784"/>
            <a:ext cx="4038600" cy="48139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Для своих мелодий  Евгений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выбирал лучшие строки лучших поэтов: Евгения Евтушенко, Роберта Рождественского, Беллы Ахмадулиной, Леонида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Дербенева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Ильи Резника, Игоря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Шаферана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Но, конечно же, его главный поэт и друг – Юрий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В отличии от других поэтов-песенников и композиторов Евгений Павлович писал песни только на готовые стихи. Его коллеги слагали легенды о том, как он просто находит музыку, если стихотворение его зацепило.</a:t>
            </a:r>
          </a:p>
          <a:p>
            <a:pPr marL="0" indent="0" algn="just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стихотворение  «Крылатые качели»  композитор обратил внимание случайно. Нашел его на столе у друга Юрия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Энтина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Прочитал. Оно было заготовкой для какого-то мультика. Целый месяц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спорил с поэтом, что стихотворение замечательное и ничего в нем менять не надо. Он просил не отдавать его другому композитору и возмущался: «Там все – музыка! Отдай мне!»</a:t>
            </a:r>
          </a:p>
          <a:p>
            <a:pPr marL="0" indent="0" algn="just">
              <a:buNone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Энтин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не сразу, но согласился.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за час с небольшим написал музыку к «Крылатым качелям». Однако теперь уже композитора ждал неожиданный удар. Константин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Бромберг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режиссер «Приключений Электроника, был первым, кто услышал песню. «Не может быть такой главная музыкальная тема! Да и слова какие-то наивные!» – был приговор режиссера. По мысли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Блюмберга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песня, как и музыкальная канва фильма-приключения  должна быть космической или динамичной и отказался от «Качелей». </a:t>
            </a:r>
          </a:p>
          <a:p>
            <a:pPr marL="0" indent="0" algn="just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Спас будущий хит, как это часто бывает в кино, график сдачи картины. Времени для того, чтобы писать новую тему, не было. И режиссер нехотя сдался. Однако, когда «Приключения Электроника» вышли  в прокат, а музыка и песни из фильма обрели огромную популярность,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Блюмберг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нашел в себе силы признать, что был не прав.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bibliotekar\Рабочий стол\крылатые качели\361253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3337143" cy="44539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68910" y="548680"/>
            <a:ext cx="7768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alpha val="57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История создания песни</a:t>
            </a:r>
            <a:endParaRPr lang="ru-RU" sz="5400" b="1" cap="none" spc="100" dirty="0">
              <a:ln w="18000">
                <a:solidFill>
                  <a:schemeClr val="accent2"/>
                </a:solidFill>
                <a:prstDash val="solid"/>
              </a:ln>
              <a:solidFill>
                <a:schemeClr val="accent1">
                  <a:alpha val="57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4651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9512" y="1340769"/>
            <a:ext cx="4176464" cy="19442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Даже сам Евгений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Крылатов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не ожидал, что «Крылатые качели» станут не просто популярными, а заживут отдельной от фильма и долгой жизнью. Ведь изначально песня им действительно задумывалась как фоновая. А вышло так, что она сначала полюбилась всем, а потом стала визитной карточкой композитора. Теперь, спустя несколько десятилетий, модных версий  на «Крылатые качели» не счесть. Как, впрочем, и на другие его  песни.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bibliotekar\Рабочий стол\крылатые качели\7734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2549" t="270" b="1"/>
          <a:stretch/>
        </p:blipFill>
        <p:spPr bwMode="auto">
          <a:xfrm>
            <a:off x="431800" y="3212976"/>
            <a:ext cx="4341206" cy="329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2456" y="332656"/>
            <a:ext cx="884002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Крылатые качели летят, летят, летят...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268760"/>
            <a:ext cx="32403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Крылатые Качели		</a:t>
            </a:r>
          </a:p>
          <a:p>
            <a:r>
              <a:rPr lang="ru-RU" sz="1400" dirty="0" smtClean="0"/>
              <a:t>Прекрасное Далеко</a:t>
            </a:r>
          </a:p>
          <a:p>
            <a:r>
              <a:rPr lang="ru-RU" sz="1400" dirty="0" smtClean="0"/>
              <a:t>Песенка </a:t>
            </a:r>
            <a:r>
              <a:rPr lang="ru-RU" sz="1400" dirty="0"/>
              <a:t>О </a:t>
            </a:r>
            <a:r>
              <a:rPr lang="ru-RU" sz="1400" dirty="0" smtClean="0"/>
              <a:t>Шпаге</a:t>
            </a:r>
          </a:p>
          <a:p>
            <a:r>
              <a:rPr lang="ru-RU" sz="1400" dirty="0" smtClean="0"/>
              <a:t>Колыбельная Медведицы</a:t>
            </a:r>
          </a:p>
          <a:p>
            <a:r>
              <a:rPr lang="ru-RU" sz="1400" dirty="0" smtClean="0"/>
              <a:t>Лесной </a:t>
            </a:r>
            <a:r>
              <a:rPr lang="ru-RU" sz="1400" dirty="0"/>
              <a:t>Олень		</a:t>
            </a:r>
          </a:p>
          <a:p>
            <a:r>
              <a:rPr lang="ru-RU" sz="1400" dirty="0" smtClean="0"/>
              <a:t>Ласточка</a:t>
            </a:r>
            <a:r>
              <a:rPr lang="ru-RU" sz="1400" dirty="0"/>
              <a:t>			</a:t>
            </a:r>
          </a:p>
          <a:p>
            <a:r>
              <a:rPr lang="ru-RU" sz="1400" dirty="0" smtClean="0"/>
              <a:t>Кабы </a:t>
            </a:r>
            <a:r>
              <a:rPr lang="ru-RU" sz="1400" dirty="0"/>
              <a:t>Не Было Зимы	</a:t>
            </a:r>
          </a:p>
          <a:p>
            <a:r>
              <a:rPr lang="ru-RU" sz="1400" dirty="0" smtClean="0"/>
              <a:t>Все </a:t>
            </a:r>
            <a:r>
              <a:rPr lang="ru-RU" sz="1400" dirty="0"/>
              <a:t>Сбывается </a:t>
            </a:r>
            <a:endParaRPr lang="ru-RU" sz="1400" dirty="0" smtClean="0"/>
          </a:p>
          <a:p>
            <a:r>
              <a:rPr lang="ru-RU" sz="1400" dirty="0" smtClean="0"/>
              <a:t>На </a:t>
            </a:r>
            <a:r>
              <a:rPr lang="ru-RU" sz="1400" dirty="0"/>
              <a:t>Свете			</a:t>
            </a:r>
          </a:p>
          <a:p>
            <a:r>
              <a:rPr lang="ru-RU" sz="1400" dirty="0" smtClean="0"/>
              <a:t>Три </a:t>
            </a:r>
            <a:r>
              <a:rPr lang="ru-RU" sz="1400" dirty="0"/>
              <a:t>Белых Коня		</a:t>
            </a:r>
          </a:p>
          <a:p>
            <a:r>
              <a:rPr lang="ru-RU" sz="1400" dirty="0" smtClean="0"/>
              <a:t>Хоть </a:t>
            </a:r>
            <a:r>
              <a:rPr lang="ru-RU" sz="1400" dirty="0"/>
              <a:t>Глазочком Заглянуть </a:t>
            </a:r>
            <a:r>
              <a:rPr lang="ru-RU" sz="1400" dirty="0" smtClean="0"/>
              <a:t>Бы</a:t>
            </a:r>
          </a:p>
          <a:p>
            <a:r>
              <a:rPr lang="ru-RU" sz="1400" dirty="0" smtClean="0"/>
              <a:t>Снежинка</a:t>
            </a:r>
            <a:r>
              <a:rPr lang="ru-RU" sz="1400" dirty="0"/>
              <a:t>		</a:t>
            </a:r>
          </a:p>
          <a:p>
            <a:r>
              <a:rPr lang="ru-RU" sz="1400" dirty="0" smtClean="0"/>
              <a:t>Ябеда-</a:t>
            </a:r>
            <a:r>
              <a:rPr lang="ru-RU" sz="1400" dirty="0" err="1" smtClean="0"/>
              <a:t>Корябеда</a:t>
            </a:r>
            <a:r>
              <a:rPr lang="ru-RU" sz="1400" dirty="0"/>
              <a:t>		</a:t>
            </a:r>
          </a:p>
          <a:p>
            <a:r>
              <a:rPr lang="ru-RU" sz="1400" dirty="0" smtClean="0"/>
              <a:t>Песенка </a:t>
            </a:r>
            <a:r>
              <a:rPr lang="ru-RU" sz="1400" dirty="0"/>
              <a:t>О Лете		</a:t>
            </a:r>
          </a:p>
          <a:p>
            <a:r>
              <a:rPr lang="ru-RU" sz="1400" dirty="0" smtClean="0"/>
              <a:t>До </a:t>
            </a:r>
            <a:r>
              <a:rPr lang="ru-RU" sz="1400" dirty="0"/>
              <a:t>Чего Дошел Прогресс	</a:t>
            </a:r>
          </a:p>
          <a:p>
            <a:r>
              <a:rPr lang="ru-RU" sz="1400" dirty="0" smtClean="0"/>
              <a:t>Колокола</a:t>
            </a:r>
            <a:r>
              <a:rPr lang="ru-RU" sz="1400" dirty="0"/>
              <a:t>	</a:t>
            </a:r>
          </a:p>
          <a:p>
            <a:r>
              <a:rPr lang="ru-RU" sz="1400" dirty="0" smtClean="0"/>
              <a:t>Это </a:t>
            </a:r>
            <a:r>
              <a:rPr lang="ru-RU" sz="1400" dirty="0"/>
              <a:t>Знает Всякий	</a:t>
            </a:r>
          </a:p>
          <a:p>
            <a:r>
              <a:rPr lang="ru-RU" sz="1400" dirty="0" smtClean="0"/>
              <a:t>Ты </a:t>
            </a:r>
            <a:r>
              <a:rPr lang="ru-RU" sz="1400" dirty="0"/>
              <a:t>- Человек	</a:t>
            </a:r>
          </a:p>
          <a:p>
            <a:r>
              <a:rPr lang="ru-RU" sz="1400" dirty="0" smtClean="0"/>
              <a:t>Первая </a:t>
            </a:r>
            <a:r>
              <a:rPr lang="ru-RU" sz="1400" dirty="0"/>
              <a:t>Вершина	</a:t>
            </a:r>
          </a:p>
          <a:p>
            <a:r>
              <a:rPr lang="ru-RU" sz="1400" dirty="0" smtClean="0"/>
              <a:t>Такое </a:t>
            </a:r>
            <a:r>
              <a:rPr lang="ru-RU" sz="1400" dirty="0"/>
              <a:t>Бывает ?	</a:t>
            </a:r>
          </a:p>
          <a:p>
            <a:r>
              <a:rPr lang="ru-RU" sz="1400" dirty="0" smtClean="0"/>
              <a:t>Пора </a:t>
            </a:r>
            <a:r>
              <a:rPr lang="ru-RU" sz="1400" dirty="0"/>
              <a:t>Золотая	</a:t>
            </a:r>
          </a:p>
          <a:p>
            <a:r>
              <a:rPr lang="ru-RU" sz="1400" dirty="0" smtClean="0"/>
              <a:t>Школьный </a:t>
            </a:r>
            <a:r>
              <a:rPr lang="ru-RU" sz="1400" dirty="0"/>
              <a:t>Романс	</a:t>
            </a:r>
          </a:p>
          <a:p>
            <a:r>
              <a:rPr lang="ru-RU" sz="1400" dirty="0" smtClean="0"/>
              <a:t>Не </a:t>
            </a:r>
            <a:r>
              <a:rPr lang="ru-RU" sz="1400" dirty="0"/>
              <a:t>Волнуйся Понапрасну	</a:t>
            </a:r>
          </a:p>
          <a:p>
            <a:r>
              <a:rPr lang="ru-RU" sz="1400" dirty="0" smtClean="0"/>
              <a:t>Песня </a:t>
            </a:r>
            <a:r>
              <a:rPr lang="ru-RU" sz="1400" dirty="0"/>
              <a:t>Насреддина	</a:t>
            </a:r>
          </a:p>
          <a:p>
            <a:r>
              <a:rPr lang="ru-RU" sz="1400" dirty="0" smtClean="0"/>
              <a:t>Синие Глаза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830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bibliotekar\Рабочий стол\крылатые качели\img1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670" y="1580065"/>
            <a:ext cx="6593705" cy="494527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08520" y="441028"/>
            <a:ext cx="9421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«Приключения электроника»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 музыка звучит…</a:t>
            </a:r>
            <a:endParaRPr lang="ru-RU" b="1" dirty="0">
              <a:ln w="18000">
                <a:solidFill>
                  <a:schemeClr val="accent2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5" t="3095" r="8222" b="3843"/>
          <a:stretch/>
        </p:blipFill>
        <p:spPr bwMode="auto">
          <a:xfrm>
            <a:off x="259532" y="2041787"/>
            <a:ext cx="4384476" cy="3457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/>
              <a:t>          Для лучшего восприятия песни композитором были использованы самые разнообразные  музыкальные средства: льется плавная мелодия, интонация ласковая и спокойная. Стремительное движение в этой мелодии передается темпом самой мелодии и ладом (мажорным). Мажорная музыка всегда воспринимается слушателями, как светлая, ясная, радостная. Мелодия </a:t>
            </a:r>
            <a:r>
              <a:rPr lang="ru-RU" sz="1400" dirty="0" smtClean="0"/>
              <a:t>звучит</a:t>
            </a:r>
            <a:r>
              <a:rPr lang="ru-RU" sz="1400" dirty="0" smtClean="0"/>
              <a:t> </a:t>
            </a:r>
            <a:r>
              <a:rPr lang="ru-RU" sz="1400" dirty="0" smtClean="0"/>
              <a:t>то высоко вверх, то как бы опускается вниз. Ее звучание создает ощущение полета качелей. Яркому восприятию способствует сопровождение оркестра и фортепиано. Особую роль в этой песне играют паузы. Они нужны для особого осмысления текста. И слова, и мелодия хороши, светлы. В них выражается стремительное движение вперед!</a:t>
            </a:r>
            <a:endParaRPr lang="ru-RU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516" y="332655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	«Там все – музыка!»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340768"/>
            <a:ext cx="871296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слушаю песню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Е.Крылатова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стихи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Ю.Энтина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«Крылатые качели», мне кажется, что я действительно летаю…Очень красиво  прозвучала она в исполнении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А.Дудко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программе «Голос . Дети. 4 сезон». Пронзительное сольное исполнение, как будто поднимает нас ввысь, и, снова опускает на землю. И темп выбран более быстрый, не такой как в  фильме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Замечательно исполнена  песня Большим  Детским Хором в  1987 году. Особенно мне понравилось сольное вступление. Но и многоголосье припева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вызывает 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меня самые добрые чувства.  И, конечно же,  музыкальное сопровождение  оркестра вне всяких похвал. А группа 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Асорти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исполнила песню в своем новом восприятии, более темпераментно,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эмоцианально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Но и они, я думаю, испытывают самые высокие полеты души,  когда поют эту песню.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все-таки, самое неизгладимое впечатление на меня произвело  звучание песни в кинофильме. Ее исполнила певица Елена Камбурова. Песня не только характеризует героя фильма. Она помогает зрителям лучше понять его. Песня создает настроение картине, насыщает ее красотой, лирической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многозвучностью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Музыка пробуждает наши чувства, делает наше восприятие более живым и интересным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Слушая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прекрасную музыку, начинаешь ощущать то самое важное, ради чего живешь. Заслуга композитора в том, что он смог отыскать те самые мистические ноты, заставляющие взлетать на внеземные высоты и уноситься в бескрайние ясные дали. И один из таких изобретателей «крылатых качелей», дарящих нам путешествие в вечность, но обязательно возвращающих нас обратно – с небес на землю, со всеми ее радостями и грустями – композитор Евгений Павлович Гладков! 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5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рылатые качели1.1\prikluchenija_elektronika_pesnja_stamp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52450"/>
            <a:ext cx="5715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30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520" y="1340768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		Благодарю          	  за внимание!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965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1134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«Дистанционная Акмуллинская олимпиада по музыке  для одаренных детей»  2 тур. Проблемно-практический Презентация</vt:lpstr>
      <vt:lpstr>Слайд 2</vt:lpstr>
      <vt:lpstr>Слайд 3</vt:lpstr>
      <vt:lpstr>Слайд 4</vt:lpstr>
      <vt:lpstr>Слайд 5</vt:lpstr>
      <vt:lpstr>А музыка звучит…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77</cp:revision>
  <dcterms:modified xsi:type="dcterms:W3CDTF">2018-01-19T03:18:40Z</dcterms:modified>
</cp:coreProperties>
</file>