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4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9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6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1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2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2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1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43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45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4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8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5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3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2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1EF91-D69F-427C-BDC9-12B290B6EE7E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F6D2C3-F88F-42D8-8002-D74A3A376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2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Крылатые качели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Сделала </a:t>
            </a:r>
            <a:r>
              <a:rPr lang="ru-RU" dirty="0" err="1" smtClean="0"/>
              <a:t>Хамидуллина</a:t>
            </a:r>
            <a:r>
              <a:rPr lang="ru-RU" dirty="0" smtClean="0"/>
              <a:t> Милана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2" y="627290"/>
            <a:ext cx="10658901" cy="177471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1.История </a:t>
            </a:r>
            <a:r>
              <a:rPr lang="ru-RU" dirty="0"/>
              <a:t>создания музыкального произведения.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2" y="2402006"/>
            <a:ext cx="10658901" cy="379407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Евгений </a:t>
            </a:r>
            <a:r>
              <a:rPr lang="ru-RU" dirty="0" err="1"/>
              <a:t>Крылатов</a:t>
            </a:r>
            <a:r>
              <a:rPr lang="ru-RU" dirty="0"/>
              <a:t> пишет песни всегда на уже готовые стихи, так было и в этот раз. У поэта Юрия </a:t>
            </a:r>
            <a:r>
              <a:rPr lang="ru-RU" dirty="0" err="1"/>
              <a:t>Энтина</a:t>
            </a:r>
            <a:r>
              <a:rPr lang="ru-RU" dirty="0"/>
              <a:t>, с которым он дружил и с которым больше всего работал, композитор однажды нашёл это стихотворение на рабочем столе. Прочитав, заинтересовался. </a:t>
            </a:r>
            <a:r>
              <a:rPr lang="ru-RU" dirty="0" err="1"/>
              <a:t>Энтин</a:t>
            </a:r>
            <a:r>
              <a:rPr lang="ru-RU" dirty="0"/>
              <a:t> же сказал ему в ответ, что стихотворение не закончено, что он его уже показывал и ему его вернули с указанием переделать под уже написанную музыку для одного мультфильма. </a:t>
            </a:r>
            <a:r>
              <a:rPr lang="ru-RU" dirty="0" err="1"/>
              <a:t>Крылатову</a:t>
            </a:r>
            <a:r>
              <a:rPr lang="ru-RU" dirty="0"/>
              <a:t> же стихи настолько понравились, что он начал уговаривать друга, которому было неудобно забирать у другого композитора уже показанные стихи, отдать их ему. </a:t>
            </a:r>
            <a:r>
              <a:rPr lang="ru-RU" dirty="0" err="1"/>
              <a:t>Крылатов</a:t>
            </a:r>
            <a:r>
              <a:rPr lang="ru-RU" dirty="0"/>
              <a:t> говорил </a:t>
            </a:r>
            <a:r>
              <a:rPr lang="ru-RU" dirty="0" err="1"/>
              <a:t>Энтину</a:t>
            </a:r>
            <a:r>
              <a:rPr lang="ru-RU" dirty="0"/>
              <a:t>, что стихи уже сейчас прекрасные, что ничего в них не надо переделывать, что они очень музыкальны и он сам хочет на них написать песню. И убеждал и спорил с ним месяц, до победного конца. Получив же стихотворение, написал на него музыку немногим более чем за час.</a:t>
            </a:r>
          </a:p>
          <a:p>
            <a:r>
              <a:rPr lang="ru-RU" dirty="0" err="1"/>
              <a:t>Крылатов</a:t>
            </a:r>
            <a:r>
              <a:rPr lang="ru-RU" dirty="0"/>
              <a:t> рассказывал «Комсомольской правде»:</a:t>
            </a:r>
          </a:p>
          <a:p>
            <a:r>
              <a:rPr lang="ru-RU" dirty="0"/>
              <a:t>«	[К]</a:t>
            </a:r>
            <a:r>
              <a:rPr lang="ru-RU" dirty="0" err="1"/>
              <a:t>огда</a:t>
            </a:r>
            <a:r>
              <a:rPr lang="ru-RU" dirty="0"/>
              <a:t> я написал «Крылатые качели», режиссер Константин </a:t>
            </a:r>
            <a:r>
              <a:rPr lang="ru-RU" dirty="0" err="1"/>
              <a:t>Бромберг</a:t>
            </a:r>
            <a:r>
              <a:rPr lang="ru-RU" dirty="0"/>
              <a:t>, с которым я делал фильмы «Приключения Электроника» и «Чародеи», был очень недоволен. Выходит после записи мрачный! Вообще-то он замечательный человек, открытый, деликатный, «с подходом», а тут говорит: «Песня эта – полная лажа». Я так расстроился! Почему? «Мне надо, чтоб ее в кабаках пели!» А потом, когда фильм вышел – такое количество восторженных писем пришло! Он успокоился.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6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423" y="750120"/>
            <a:ext cx="10959152" cy="130386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2.Определить </a:t>
            </a:r>
            <a:r>
              <a:rPr lang="ru-RU" dirty="0"/>
              <a:t>«музыкальные краски» (характер, темп, динамика, штрихи, мелодия и т.д.)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Спокойная, без настроения, не тральная.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64019"/>
            <a:ext cx="9601196" cy="130386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3.Ваше </a:t>
            </a:r>
            <a:r>
              <a:rPr lang="ru-RU" dirty="0"/>
              <a:t>отношение к прослушанной музыке. Какой из представленных вариантов вам больше всего понравился и почему?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Мне захотелось покачаться на качелях. Мне понравилась эта песня.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4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57" y="982132"/>
            <a:ext cx="10522423" cy="5159361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просмотр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236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Крылатые качели</vt:lpstr>
      <vt:lpstr>1.История создания музыкального произведения.</vt:lpstr>
      <vt:lpstr>2.Определить «музыкальные краски» (характер, темп, динамика, штрихи, мелодия и т.д.) </vt:lpstr>
      <vt:lpstr>3.Ваше отношение к прослушанной музыке. Какой из представленных вариантов вам больше всего понравился и почему?  </vt:lpstr>
      <vt:lpstr>Спасибо за просмотр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Крылатые качели</dc:title>
  <dc:creator>RePack by Diakov</dc:creator>
  <cp:lastModifiedBy>RePack by Diakov</cp:lastModifiedBy>
  <cp:revision>1</cp:revision>
  <dcterms:created xsi:type="dcterms:W3CDTF">2018-01-18T16:05:24Z</dcterms:created>
  <dcterms:modified xsi:type="dcterms:W3CDTF">2018-01-18T16:08:58Z</dcterms:modified>
</cp:coreProperties>
</file>