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split orient="vert"/>
      </p:transition>
    </mc:Choice>
    <mc:Fallback xmlns="">
      <p:transition advClick="0" advTm="7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split orient="vert"/>
      </p:transition>
    </mc:Choice>
    <mc:Fallback xmlns="">
      <p:transition advClick="0" advTm="7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split orient="vert"/>
      </p:transition>
    </mc:Choice>
    <mc:Fallback xmlns="">
      <p:transition advClick="0" advTm="7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split orient="vert"/>
      </p:transition>
    </mc:Choice>
    <mc:Fallback xmlns="">
      <p:transition advClick="0" advTm="7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split orient="vert"/>
      </p:transition>
    </mc:Choice>
    <mc:Fallback xmlns="">
      <p:transition advClick="0" advTm="7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split orient="vert"/>
      </p:transition>
    </mc:Choice>
    <mc:Fallback xmlns="">
      <p:transition advClick="0" advTm="7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split orient="vert"/>
      </p:transition>
    </mc:Choice>
    <mc:Fallback xmlns="">
      <p:transition advClick="0" advTm="7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split orient="vert"/>
      </p:transition>
    </mc:Choice>
    <mc:Fallback xmlns="">
      <p:transition advClick="0" advTm="7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split orient="vert"/>
      </p:transition>
    </mc:Choice>
    <mc:Fallback xmlns="">
      <p:transition advClick="0" advTm="7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split orient="vert"/>
      </p:transition>
    </mc:Choice>
    <mc:Fallback xmlns="">
      <p:transition advClick="0" advTm="7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split orient="vert"/>
      </p:transition>
    </mc:Choice>
    <mc:Fallback xmlns="">
      <p:transition advClick="0" advTm="7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split orient="vert"/>
      </p:transition>
    </mc:Choice>
    <mc:Fallback xmlns="">
      <p:transition advClick="0" advTm="7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split orient="vert"/>
      </p:transition>
    </mc:Choice>
    <mc:Fallback xmlns="">
      <p:transition advClick="0" advTm="7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split orient="vert"/>
      </p:transition>
    </mc:Choice>
    <mc:Fallback xmlns="">
      <p:transition advClick="0" advTm="7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split orient="vert"/>
      </p:transition>
    </mc:Choice>
    <mc:Fallback xmlns="">
      <p:transition advClick="0" advTm="7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split orient="vert"/>
      </p:transition>
    </mc:Choice>
    <mc:Fallback xmlns="">
      <p:transition advClick="0" advTm="7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p14:dur="250" advClick="0" advTm="7000">
        <p:split orient="vert"/>
      </p:transition>
    </mc:Choice>
    <mc:Fallback xmlns="">
      <p:transition advClick="0" advTm="700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2091" y="768927"/>
            <a:ext cx="6463145" cy="1558637"/>
          </a:xfrm>
        </p:spPr>
        <p:txBody>
          <a:bodyPr/>
          <a:lstStyle/>
          <a:p>
            <a:r>
              <a:rPr lang="ru-RU" dirty="0" smtClean="0"/>
              <a:t>Крылатые качели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Презентация музыкального произведения</a:t>
            </a:r>
          </a:p>
          <a:p>
            <a:r>
              <a:rPr lang="ru-RU" sz="2800" dirty="0" smtClean="0"/>
              <a:t>Выполнила: Масленникова Анастасия </a:t>
            </a:r>
            <a:endParaRPr lang="ru-RU" sz="2800" dirty="0"/>
          </a:p>
        </p:txBody>
      </p:sp>
      <p:pic>
        <p:nvPicPr>
          <p:cNvPr id="6" name="deti-online.com_-_krylatye-kachel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871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7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983">
        <p:split orient="vert"/>
      </p:transition>
    </mc:Choice>
    <mc:Fallback>
      <p:transition advClick="0" advTm="1098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86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437">
            <a:off x="7026442" y="577514"/>
            <a:ext cx="3914273" cy="5550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727" y="1152195"/>
            <a:ext cx="58899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Крылатые качели – одна из песен к фильму</a:t>
            </a:r>
          </a:p>
          <a:p>
            <a:r>
              <a:rPr lang="ru-RU" sz="2000" dirty="0" smtClean="0"/>
              <a:t>«Электроник». </a:t>
            </a:r>
          </a:p>
          <a:p>
            <a:r>
              <a:rPr lang="ru-RU" sz="2000" dirty="0" smtClean="0"/>
              <a:t>Композитор </a:t>
            </a:r>
            <a:r>
              <a:rPr lang="ru-RU" sz="2000" dirty="0" err="1" smtClean="0"/>
              <a:t>Крылатов</a:t>
            </a:r>
            <a:r>
              <a:rPr lang="ru-RU" sz="2000" dirty="0" smtClean="0"/>
              <a:t>, текст песни </a:t>
            </a:r>
            <a:r>
              <a:rPr lang="ru-RU" sz="2000" dirty="0" err="1" smtClean="0"/>
              <a:t>Энтин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Как позже сказал сам композитор, это </a:t>
            </a:r>
            <a:r>
              <a:rPr lang="ru-RU" sz="2000" dirty="0" err="1" smtClean="0"/>
              <a:t>филосовская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ностальгическая песня о детстве.</a:t>
            </a:r>
          </a:p>
          <a:p>
            <a:r>
              <a:rPr lang="ru-RU" sz="2000" dirty="0" smtClean="0"/>
              <a:t>Премьера фильма состоялась 23 марта 1980 года, а</a:t>
            </a:r>
          </a:p>
          <a:p>
            <a:r>
              <a:rPr lang="ru-RU" sz="2000" dirty="0" smtClean="0"/>
              <a:t>2 мая фильм вышел в телеэфир.</a:t>
            </a:r>
          </a:p>
          <a:p>
            <a:r>
              <a:rPr lang="ru-RU" sz="2000" dirty="0" smtClean="0"/>
              <a:t>«Приключения Электроника» стал самым популярным</a:t>
            </a:r>
          </a:p>
          <a:p>
            <a:r>
              <a:rPr lang="ru-RU" sz="2000" dirty="0" smtClean="0"/>
              <a:t> детским художественным фильмом за всю историю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оветского кинематографа.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009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1003">
        <p:split orient="vert"/>
      </p:transition>
    </mc:Choice>
    <mc:Fallback>
      <p:transition advClick="0" advTm="1100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3824">
            <a:off x="930443" y="1235242"/>
            <a:ext cx="4251157" cy="4892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8505" y="1403373"/>
            <a:ext cx="32565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После выхода фильма «Приключения</a:t>
            </a:r>
          </a:p>
          <a:p>
            <a:r>
              <a:rPr lang="ru-RU" sz="2400" dirty="0" smtClean="0"/>
              <a:t>Электроника»  песня «Крылатые качели»,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розвучавшая в нем, стала мгновенно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опулярной не только у детей но и у 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зрослых.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191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79">
        <p:split orient="vert"/>
      </p:transition>
    </mc:Choice>
    <mc:Fallback>
      <p:transition advClick="0" advTm="807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20" y="561473"/>
            <a:ext cx="2892844" cy="41852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85" y="3737810"/>
            <a:ext cx="4700336" cy="2967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3685" y="561473"/>
            <a:ext cx="4203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Юрий Сергеевич </a:t>
            </a:r>
            <a:r>
              <a:rPr lang="ru-RU" sz="2400" dirty="0" err="1" smtClean="0"/>
              <a:t>Энтин</a:t>
            </a:r>
            <a:r>
              <a:rPr lang="ru-RU" sz="2400" dirty="0" smtClean="0"/>
              <a:t> и Евгений Павлович</a:t>
            </a:r>
          </a:p>
          <a:p>
            <a:r>
              <a:rPr lang="ru-RU" sz="2400" dirty="0" err="1" smtClean="0"/>
              <a:t>Крылатов</a:t>
            </a:r>
            <a:r>
              <a:rPr lang="ru-RU" sz="2400" dirty="0" smtClean="0"/>
              <a:t> создали </a:t>
            </a:r>
            <a:r>
              <a:rPr lang="ru-RU" sz="2400" dirty="0" err="1" smtClean="0"/>
              <a:t>незабываему</a:t>
            </a:r>
            <a:r>
              <a:rPr lang="ru-RU" sz="2400" dirty="0" smtClean="0"/>
              <a:t> песню, </a:t>
            </a:r>
          </a:p>
          <a:p>
            <a:r>
              <a:rPr lang="ru-RU" sz="2400" dirty="0"/>
              <a:t>к</a:t>
            </a:r>
            <a:r>
              <a:rPr lang="ru-RU" sz="2400" dirty="0" smtClean="0"/>
              <a:t>оторую помнит  и любит уже не одно поколение людей нашей страны.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069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69">
        <p:split orient="vert"/>
      </p:transition>
    </mc:Choice>
    <mc:Fallback>
      <p:transition advClick="0" advTm="1006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543">
            <a:off x="6635779" y="1548830"/>
            <a:ext cx="4957010" cy="36255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2738" y="545432"/>
            <a:ext cx="51815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Стремительное течение мелодии передается</a:t>
            </a:r>
          </a:p>
          <a:p>
            <a:r>
              <a:rPr lang="ru-RU" sz="2400" dirty="0"/>
              <a:t>т</a:t>
            </a:r>
            <a:r>
              <a:rPr lang="ru-RU" sz="2400" dirty="0" smtClean="0"/>
              <a:t>емпом  и динамкой звучания. </a:t>
            </a:r>
            <a:endParaRPr lang="ru-RU" sz="2400" dirty="0"/>
          </a:p>
          <a:p>
            <a:r>
              <a:rPr lang="ru-RU" sz="2400" dirty="0" smtClean="0"/>
              <a:t>Музыка воспринимается слушателями, как </a:t>
            </a:r>
          </a:p>
          <a:p>
            <a:r>
              <a:rPr lang="ru-RU" sz="2400" dirty="0" smtClean="0"/>
              <a:t>светлая, ясная, радостная, и в то же время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ечальная и мелодичная.</a:t>
            </a:r>
          </a:p>
          <a:p>
            <a:r>
              <a:rPr lang="ru-RU" sz="2400" dirty="0" smtClean="0"/>
              <a:t>Слова и мелодия замечательно сочетаются, </a:t>
            </a:r>
          </a:p>
          <a:p>
            <a:r>
              <a:rPr lang="ru-RU" sz="2400" dirty="0"/>
              <a:t>д</a:t>
            </a:r>
            <a:r>
              <a:rPr lang="ru-RU" sz="2400" dirty="0" smtClean="0"/>
              <a:t>ополняя друг друга. И только слушая музыку</a:t>
            </a:r>
          </a:p>
          <a:p>
            <a:r>
              <a:rPr lang="ru-RU" sz="2400" dirty="0"/>
              <a:t>м</a:t>
            </a:r>
            <a:r>
              <a:rPr lang="ru-RU" sz="2400" dirty="0" smtClean="0"/>
              <a:t>ожно ощутить стремительное движение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перед.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331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207">
        <p:split orient="vert"/>
      </p:transition>
    </mc:Choice>
    <mc:Fallback>
      <p:transition advClick="0" advTm="62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452" y="625642"/>
            <a:ext cx="8438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Лично мне песня очень понравилась. Слушая ее прямо можно представить</a:t>
            </a:r>
          </a:p>
          <a:p>
            <a:r>
              <a:rPr lang="ru-RU" sz="2400" dirty="0" smtClean="0"/>
              <a:t>Себя на качелях, ощутить ветер на лице и то чувство, когда  дух захватывает…</a:t>
            </a:r>
          </a:p>
          <a:p>
            <a:r>
              <a:rPr lang="ru-RU" sz="2400" dirty="0" smtClean="0"/>
              <a:t>…От того что качели тебя поднимают высоко, высоко...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67" y="2871537"/>
            <a:ext cx="4375986" cy="3288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06" y="3513222"/>
            <a:ext cx="3625516" cy="30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4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7622">
        <p:split orient="vert"/>
      </p:transition>
    </mc:Choice>
    <mc:Fallback>
      <p:transition advClick="0" advTm="1762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211</Words>
  <Application>Microsoft Office PowerPoint</Application>
  <PresentationFormat>Широкоэкранный</PresentationFormat>
  <Paragraphs>33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Грань</vt:lpstr>
      <vt:lpstr>Крылатые качели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Крылатые качели</dc:title>
  <dc:creator>Настя</dc:creator>
  <cp:lastModifiedBy>Настя</cp:lastModifiedBy>
  <cp:revision>15</cp:revision>
  <dcterms:created xsi:type="dcterms:W3CDTF">2018-01-18T09:02:50Z</dcterms:created>
  <dcterms:modified xsi:type="dcterms:W3CDTF">2018-01-18T14:46:33Z</dcterms:modified>
</cp:coreProperties>
</file>