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7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3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9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7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4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0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1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2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4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1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AFAA1F-EA34-4007-8C2D-5D38D264019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C2F247-0BFF-4EAD-9BA9-60B228EA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9" y="1815153"/>
            <a:ext cx="11477768" cy="545910"/>
          </a:xfrm>
        </p:spPr>
        <p:txBody>
          <a:bodyPr>
            <a:no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«Крылатые качели» Е.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Крылатов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019.radikal.ru/i625/1303/9d/8a4e4dba6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60" y="2609049"/>
            <a:ext cx="3575372" cy="358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32763"/>
            <a:ext cx="9609668" cy="555463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Бромберг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попросил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сочинить песни для фильма, тот поначалу отнекивался. Евгения Павловича слишком смущало слово «Электроник». «Я не электронный композитор» — оправдывался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что режиссёр парировал: «Я не требую обязательно электронной музыки. Пишите, что хотите». Одним из пожеланий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Бромберга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создание песни о детстве в духе модного тогда хита Александра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Зацепина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«Куда уходит детство» в исполнении Аллы Пугачёвой. И надо сказать, с поставленной задачей поэт и композитор справились на все сто. «Крылатые качели» даже своей внутренней структурой напоминали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Зацепинскую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песню — тот же переливающийся куплет и взмывающий припев. Правда,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свой текст смотрел достаточно скептически, так как по своей старой традиции писать лирику не очень любил. «Это не моё», — говорил он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— «Моё — это «Я с детства был послушным ребёнком золотушным…» («Песенка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 Но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убеждал поэта, что тот себя недооценивает.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295401" y="5637780"/>
            <a:ext cx="9609668" cy="669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4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333" y="2122226"/>
            <a:ext cx="10155070" cy="473577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я приступил к созданию песни, то мне не хватило строчек на запевы, а припев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написан очень длинный. Мы доделывали эту песню в последний день и в последний час. Буквально в считанные минуты перед записью песни в студии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придумал этот поэтический образ для припева про крылатые качели». Сам образ родился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детских воспоминаний о тайных проникновениях в парк аттракционов — ранней весной, когда он ещё не работал. Интересно, что в фильме братьев-близнецов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Торсуевых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дублировала женщина (от самих актёров, по-моему, остался лишь специфический смех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Сыроежкина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То же относилась и к песням. По признанию Электроника свои «Крылатые качели» он исполнил «голосом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Робертино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Лоретти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но в реальной жизни это был голос Елены Камбуровой. Говорят, что перед записью певицу попросили представить себя 10-летним хулиганом. Она кивнула и тут же записала всё с первого дубля. Ну, а во втором — хоровом исполнении «Качелей», символизирующим в фильме силу коллективизма и взаимопомощи (помните Гусева: «Я тоже петь могу!»), участвовал уже Большой детский хор под руководством Попова. Как вспоминал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работа над саундтреком к «Электронику» шла довольно легко. Никакого суперхита он в «Крылатых качелях» не видел и не выделял её из прочих песен фильма. А тут ещё ложку дёгтя неожиданно подкинул режиссёр. Послушав окончательную запись «Качелей», он помрачнел и в сердцах брякнул: «А песенка-то — полное дерьмо! Всего ожидал, но не такой гадости!». Песня показалось ему занудной и — о! это ключевое обвинение в адрес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несовременной. К счастью, времени что-то переделать уже не было.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295401" y="5486400"/>
            <a:ext cx="45719" cy="32754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528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546" y="6693226"/>
            <a:ext cx="9609668" cy="146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usic-fantasy.ru/files/pictures/karaoke-krylatye-kach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19" y="1190720"/>
            <a:ext cx="5715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232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Стремительное движение в этой мелодии передается темпом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мелодии и ладом(мажорная музыка)Мажорная музыка воспринимается слушателями, как светлая, ясная, радостная, а минорная - как печальная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мечтательная.А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также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тембром.Тембр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окраска звука. Каждый человеческий голос имеет свою окраску, свой тембр; свой тембр имеет и каждый музыкальный инструмент. Благодаря тембру мы можем различить голос человека или музыкального инструмента, не видя его, а только слыша.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140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922" y="6469862"/>
            <a:ext cx="9609668" cy="146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usicmp3spb.org/images/t/talisman/fkrylatye_ked9c6be92ef4755bec1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95" y="875281"/>
            <a:ext cx="4762500" cy="476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50878"/>
            <a:ext cx="9609668" cy="449011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больше всего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потнраввился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вариант из фильма «Приключение электроника». Он более душевный и как мне показался более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милодичный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8924" y="6155805"/>
            <a:ext cx="9609668" cy="860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1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rusbiathlon.ru/public/154/77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04" y="1626047"/>
            <a:ext cx="4762500" cy="3714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02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023582"/>
            <a:ext cx="9609668" cy="46141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Спасибо за внимание!!!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Выполнила ученица 8г класса.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3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170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«Крылатые качели» Е. Крылатов</vt:lpstr>
      <vt:lpstr>Когда Бромберг попросил Крылатова сочинить песни для фильма, тот поначалу отнекивался. Евгения Павловича слишком смущало слово «Электроник». «Я не электронный композитор» — оправдывался Крылатов, на что режиссёр парировал: «Я не требую обязательно электронной музыки. Пишите, что хотите». Одним из пожеланий Бромберга было создание песни о детстве в духе модного тогда хита Александра Зацепина «Куда уходит детство» в исполнении Аллы Пугачёвой. И надо сказать, с поставленной задачей поэт и композитор справились на все сто. «Крылатые качели» даже своей внутренней структурой напоминали Зацепинскую песню — тот же переливающийся куплет и взмывающий припев. Правда, Энтин на свой текст смотрел достаточно скептически, так как по своей старой традиции писать лирику не очень любил. «Это не моё», — говорил он Крылатову. — «Моё — это «Я с детства был послушным ребёнком золотушным…» («Песенка Ури»). Но Крылатов убеждал поэта, что тот себя недооценивает.  </vt:lpstr>
      <vt:lpstr>«Когда я приступил к созданию песни, то мне не хватило строчек на запевы, а припев у Энтина был написан очень длинный. Мы доделывали эту песню в последний день и в последний час. Буквально в считанные минуты перед записью песни в студии Энтин придумал этот поэтический образ для припева про крылатые качели». Сам образ родился у Энтина из детских воспоминаний о тайных проникновениях в парк аттракционов — ранней весной, когда он ещё не работал. Интересно, что в фильме братьев-близнецов Торсуевых дублировала женщина (от самих актёров, по-моему, остался лишь специфический смех Сыроежкина). То же относилась и к песням. По признанию Электроника свои «Крылатые качели» он исполнил «голосом Робертино Лоретти», но в реальной жизни это был голос Елены Камбуровой. Говорят, что перед записью певицу попросили представить себя 10-летним хулиганом. Она кивнула и тут же записала всё с первого дубля. Ну, а во втором — хоровом исполнении «Качелей», символизирующим в фильме силу коллективизма и взаимопомощи (помните Гусева: «Я тоже петь могу!»), участвовал уже Большой детский хор под руководством Попова. Как вспоминал Крылатов, работа над саундтреком к «Электронику» шла довольно легко. Никакого суперхита он в «Крылатых качелях» не видел и не выделял её из прочих песен фильма. А тут ещё ложку дёгтя неожиданно подкинул режиссёр. Послушав окончательную запись «Качелей», он помрачнел и в сердцах брякнул: «А песенка-то — полное дерьмо! Всего ожидал, но не такой гадости!». Песня показалось ему занудной и — о! это ключевое обвинение в адрес Крылатова — несовременной. К счастью, времени что-то переделать уже не было.  </vt:lpstr>
      <vt:lpstr>Презентация PowerPoint</vt:lpstr>
      <vt:lpstr>Стремительное движение в этой мелодии передается темпом сомй мелодии и ладом(мажорная музыка)Мажорная музыка воспринимается слушателями, как светлая, ясная, радостная, а минорная - как печальная и мечтательная.А также тембром.Тембр   Это окраска звука. Каждый человеческий голос имеет свою окраску, свой тембр; свой тембр имеет и каждый музыкальный инструмент. Благодаря тембру мы можем различить голос человека или музыкального инструмента, не видя его, а только слыша.</vt:lpstr>
      <vt:lpstr>Презентация PowerPoint</vt:lpstr>
      <vt:lpstr>Мне больше всего потнраввился вариант из фильма «Приключение электроника». Он более душевный и как мне показался более милодичный.</vt:lpstr>
      <vt:lpstr>.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2018-01-18T14:24:01Z</dcterms:created>
  <dcterms:modified xsi:type="dcterms:W3CDTF">2018-01-18T14:48:53Z</dcterms:modified>
</cp:coreProperties>
</file>