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F9D4FEC-D6A1-4D6A-B041-D56204F45EF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05BB6C-ACF7-45E2-AE5C-F160A50292F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Крылатые качели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357686" y="1447802"/>
            <a:ext cx="4152961" cy="4206112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Трудно найти в нашей стране человека, не знакомого с песнями Евгения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Крылатова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А уж не услышать его композиции в своём детстве и юношестве – практически невозможно. «Колыбельная медведицы», «Крылатые качели», «Прекрасное далёко», «Лесной олень» и многие другие звучат в эфире и сопровождают любимые нами мультфильмы и кинофильмы с самого раннего возраста. Более того – многие из этих фильмов мы чаще вспоминаем по песням, которые в них прозвучали, чем по названиям этих лент.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20170222173427ef7d91988f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0" y="1428736"/>
            <a:ext cx="3452813" cy="400052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Крылатые качели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4857752" y="1447802"/>
            <a:ext cx="3652895" cy="4552966"/>
          </a:xfrm>
        </p:spPr>
        <p:txBody>
          <a:bodyPr>
            <a:normAutofit fontScale="92500" lnSpcReduction="10000"/>
          </a:bodyPr>
          <a:lstStyle/>
          <a:p>
            <a:r>
              <a:rPr lang="ru-RU" sz="1200" dirty="0" smtClean="0"/>
              <a:t>«</a:t>
            </a:r>
            <a:r>
              <a:rPr lang="ru-RU" sz="1200" b="1" dirty="0" smtClean="0"/>
              <a:t>Крылатые качели</a:t>
            </a:r>
            <a:r>
              <a:rPr lang="ru-RU" sz="1200" dirty="0" smtClean="0"/>
              <a:t>» — песня композитора я  Евгения </a:t>
            </a:r>
            <a:r>
              <a:rPr lang="ru-RU" sz="1200" dirty="0" err="1" smtClean="0"/>
              <a:t>Крылатова</a:t>
            </a:r>
            <a:r>
              <a:rPr lang="ru-RU" sz="1200" dirty="0" smtClean="0"/>
              <a:t> на слова поэта Юрия </a:t>
            </a:r>
            <a:r>
              <a:rPr lang="ru-RU" sz="1200" dirty="0" err="1" smtClean="0"/>
              <a:t>Энтина</a:t>
            </a:r>
            <a:r>
              <a:rPr lang="ru-RU" sz="1200" dirty="0" smtClean="0"/>
              <a:t> из советского телефильма 1979 года «Приключения Электроника».</a:t>
            </a:r>
          </a:p>
          <a:p>
            <a:r>
              <a:rPr lang="ru-RU" sz="1200" b="1" dirty="0" smtClean="0"/>
              <a:t>История создания</a:t>
            </a:r>
          </a:p>
          <a:p>
            <a:r>
              <a:rPr lang="ru-RU" sz="1200" dirty="0" smtClean="0"/>
              <a:t>Евгений </a:t>
            </a:r>
            <a:r>
              <a:rPr lang="ru-RU" sz="1200" dirty="0" err="1" smtClean="0"/>
              <a:t>Крылатов</a:t>
            </a:r>
            <a:r>
              <a:rPr lang="ru-RU" sz="1200" dirty="0" smtClean="0"/>
              <a:t> пишет песни всегда на уже готовые стихи, так было и в этот раз. У поэта Юрия </a:t>
            </a:r>
            <a:r>
              <a:rPr lang="ru-RU" sz="1200" dirty="0" err="1" smtClean="0"/>
              <a:t>Энтина</a:t>
            </a:r>
            <a:r>
              <a:rPr lang="ru-RU" sz="1200" dirty="0" smtClean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1200" dirty="0" err="1" smtClean="0"/>
              <a:t>Энтин</a:t>
            </a:r>
            <a:r>
              <a:rPr lang="ru-RU" sz="1200" dirty="0" smtClean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1200" dirty="0" err="1" smtClean="0"/>
              <a:t>Крылатову</a:t>
            </a:r>
            <a:r>
              <a:rPr lang="ru-RU" sz="1200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1200" dirty="0" err="1" smtClean="0"/>
              <a:t>Крылатов</a:t>
            </a:r>
            <a:r>
              <a:rPr lang="ru-RU" sz="1200" dirty="0" smtClean="0"/>
              <a:t> говорил </a:t>
            </a:r>
            <a:r>
              <a:rPr lang="ru-RU" sz="1200" dirty="0" err="1" smtClean="0"/>
              <a:t>Энтину</a:t>
            </a:r>
            <a:r>
              <a:rPr lang="ru-RU" sz="1200" dirty="0" smtClean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</a:t>
            </a:r>
          </a:p>
          <a:p>
            <a:endParaRPr lang="ru-RU" sz="1200" dirty="0"/>
          </a:p>
        </p:txBody>
      </p:sp>
      <p:pic>
        <p:nvPicPr>
          <p:cNvPr id="6" name="Содержимое 5" descr="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88987" y="928670"/>
            <a:ext cx="3783013" cy="457203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785794"/>
            <a:ext cx="2971800" cy="4868120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Стремительное движение в этой мелодии передается темпом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сомой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мелодии и ладом(мажорная музыка)Мажорная музыка воспринимается слушателями, как светлая, ясная, радостная, а минорная - как печальная и мечтательная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также тембром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 Тембр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окраска звука. 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8d3210ec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0" y="1045825"/>
            <a:ext cx="4625975" cy="449329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ceec750a5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285860"/>
            <a:ext cx="3857652" cy="4474876"/>
          </a:xfrm>
        </p:spPr>
      </p:pic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4714876" y="1447802"/>
            <a:ext cx="3795771" cy="42061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Есть в лучшей музыке что-то, уносящее в вечность. При прослушивании такой музыки может показаться, что звучит просто красивая мелодия (а порой и наикрасивейшая), но она почему-то не умиляет, не радует, скорее наоборот – приносит своеобразную душевную боль. Она просто начисто выжигает поле суетливой реальности, абсолютно просветляет память и погружает во что-то самое главное. Отчего до предела сжимается сердце, подступает комок к горлу и наворачиваются слёзы (причём совсем не от сентиментальных чувств). И начинаешь ощущать то самое важное, ради чего живёшь. И то, ради чего умрёшь. Это пробуждаемое такой особой музыкой самое глубокое чувство человека, вооружившись названием одной из наиболее знаменитых песен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Е.Крылатова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назвать светлой тоской по «прекрасному далёко».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0" y="928670"/>
            <a:ext cx="3938647" cy="4725244"/>
          </a:xfrm>
        </p:spPr>
        <p:txBody>
          <a:bodyPr>
            <a:noAutofit/>
          </a:bodyPr>
          <a:lstStyle/>
          <a:p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Не только творчество Евгения Павловича </a:t>
            </a:r>
            <a:r>
              <a:rPr lang="ru-RU" sz="1250" dirty="0" err="1" smtClean="0">
                <a:latin typeface="Times New Roman" pitchFamily="18" charset="0"/>
                <a:cs typeface="Times New Roman" pitchFamily="18" charset="0"/>
              </a:rPr>
              <a:t>Крылатова</a:t>
            </a:r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 подобно качелям, которые то уносят в самые светлые мечты, то погружают в </a:t>
            </a:r>
            <a:r>
              <a:rPr lang="ru-RU" sz="1250" dirty="0" err="1" smtClean="0">
                <a:latin typeface="Times New Roman" pitchFamily="18" charset="0"/>
                <a:cs typeface="Times New Roman" pitchFamily="18" charset="0"/>
              </a:rPr>
              <a:t>многотональную</a:t>
            </a:r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 реальность. Вообще, жизнь это качели, качели судьбы. Они то поднимают человека на высоту, то низвергают его в самый низ. Но только благодаря </a:t>
            </a: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крылатым</a:t>
            </a:r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 качелям человек попадает в мир самых сокровенных желаний. Желаний и стремлений, которые он может даже не сознавать разумом, но которые тайно и глубоко живут в любой человеческой душе. И лучшая музыка, в числе которой без сомнения музыка </a:t>
            </a:r>
            <a:r>
              <a:rPr lang="ru-RU" sz="1250" dirty="0" err="1" smtClean="0">
                <a:latin typeface="Times New Roman" pitchFamily="18" charset="0"/>
                <a:cs typeface="Times New Roman" pitchFamily="18" charset="0"/>
              </a:rPr>
              <a:t>Крылатова</a:t>
            </a:r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, может помочь человеку это самое сокровенное ощутить. Обрести те самые крылатые качели в жизни.</a:t>
            </a:r>
          </a:p>
          <a:p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«В юном месяце апреле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В старом парке тает снег,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И весёлые качели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Начинают свой разбег.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Позабыто всё на свете,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Сердце замерло в груди,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Только небо, только ветер,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Только радость впереди.</a:t>
            </a:r>
            <a:endParaRPr lang="ru-RU" sz="125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Взмывая выше ели,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Не ведая преград,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Крылатые качели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Летят, летят, летят.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Крылатые качели</a:t>
            </a:r>
            <a:br>
              <a:rPr lang="ru-RU" sz="125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Летят, летят, летят</a:t>
            </a: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».  Несомненно мне понравилось исполнение из к/</a:t>
            </a:r>
            <a:r>
              <a:rPr lang="ru-RU" sz="1250" i="1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250" i="1" dirty="0" err="1" smtClean="0">
                <a:latin typeface="Times New Roman" pitchFamily="18" charset="0"/>
                <a:cs typeface="Times New Roman" pitchFamily="18" charset="0"/>
              </a:rPr>
              <a:t>Приклечения</a:t>
            </a: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 электроника», потому что очень люблю этот фильм.</a:t>
            </a:r>
            <a:endParaRPr lang="ru-RU" sz="125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maxresdefault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0" y="1214422"/>
            <a:ext cx="3595688" cy="400052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110</TotalTime>
  <Words>561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Крылатые качели</vt:lpstr>
      <vt:lpstr>Слайд 2</vt:lpstr>
      <vt:lpstr>Крылатые качели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Крылатые качели</dc:title>
  <dc:creator>User</dc:creator>
  <cp:lastModifiedBy>User</cp:lastModifiedBy>
  <cp:revision>9</cp:revision>
  <dcterms:created xsi:type="dcterms:W3CDTF">2018-01-18T06:44:31Z</dcterms:created>
  <dcterms:modified xsi:type="dcterms:W3CDTF">2018-01-18T08:35:22Z</dcterms:modified>
</cp:coreProperties>
</file>