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8 (937) 833-88-96" initials="8(8" lastIdx="1" clrIdx="0">
    <p:extLst>
      <p:ext uri="{19B8F6BF-5375-455C-9EA6-DF929625EA0E}">
        <p15:presenceInfo xmlns:p15="http://schemas.microsoft.com/office/powerpoint/2012/main" userId="77365863d5fed30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commentAuthors" Target="commentAuthor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1-18T06:49:51.264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3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8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743BB7-F7C9-A34F-963D-9538B6B55C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Евгении Павлович крылатов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E7CFD99-8F27-0D4C-AC64-6D6F1AAF5B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«Крылатые качели»</a:t>
            </a:r>
          </a:p>
        </p:txBody>
      </p:sp>
    </p:spTree>
    <p:extLst>
      <p:ext uri="{BB962C8B-B14F-4D97-AF65-F5344CB8AC3E}">
        <p14:creationId xmlns:p14="http://schemas.microsoft.com/office/powerpoint/2010/main" val="59469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2E94782C-703F-824A-AA21-61A8D4232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37" y="648229"/>
            <a:ext cx="6465094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39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E48CD195-6158-9740-8408-8E37AE022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453" y="719666"/>
            <a:ext cx="6056591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5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FC8D84DB-7B69-094A-A0E1-1020540F2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555" y="719666"/>
            <a:ext cx="7224889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45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DD133764-000E-B34D-A2D2-A2E3DA5A4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Крылатые качели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EB5E900-CFB4-8749-9F83-AA3E99065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3737" y="4207359"/>
            <a:ext cx="10351752" cy="1368183"/>
          </a:xfrm>
        </p:spPr>
        <p:txBody>
          <a:bodyPr/>
          <a:lstStyle/>
          <a:p>
            <a:r>
              <a:rPr lang="ru-RU"/>
              <a:t>Евгении крылатов придя в гости к юрию энтину увидел на столе стихотворения, и сразу прочитав его в голове проскользила мысль написать к ней музыку было это в 1979г. .и песня называлась « крылатые качели»</a:t>
            </a:r>
          </a:p>
        </p:txBody>
      </p:sp>
    </p:spTree>
    <p:extLst>
      <p:ext uri="{BB962C8B-B14F-4D97-AF65-F5344CB8AC3E}">
        <p14:creationId xmlns:p14="http://schemas.microsoft.com/office/powerpoint/2010/main" val="79736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229B317B-7754-ED4C-9185-D36879A7E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1142999"/>
            <a:ext cx="8128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40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F7D708D-FB4B-D54F-9E9A-1E50F4C2F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Крылатые качели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030971D-49F7-9248-8D57-81F674423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Песня создалась для телеыильма «Приключения Электроника». А в чем же взаимосвязь между этой песни и фильмом.песня о детстве, что хорошо быть деть но с другой стороны есть взаимосвязь. Ведь в детстве нужно жить и не думать о плохом.</a:t>
            </a:r>
          </a:p>
        </p:txBody>
      </p:sp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67D6AAB7-45AE-744B-BB12-5336D3C1983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078413" y="1456879"/>
            <a:ext cx="6199187" cy="348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93424D-B967-F44D-9B9D-4A61DC939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Мнение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024B79E8-951B-304E-904C-E34BD36A715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130006" y="914400"/>
            <a:ext cx="6096000" cy="4572000"/>
          </a:xfrm>
          <a:prstGeom prst="rect">
            <a:avLst/>
          </a:prstGeo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35BCF57C-D6E7-6A4A-91DD-BADA7033E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Взмывать высоко и достигать своих целей. Прослушав звучания пианино и прослушав слова песни мне захотелось чтоб мое детство не заканчивалось.</a:t>
            </a:r>
          </a:p>
        </p:txBody>
      </p:sp>
    </p:spTree>
    <p:extLst>
      <p:ext uri="{BB962C8B-B14F-4D97-AF65-F5344CB8AC3E}">
        <p14:creationId xmlns:p14="http://schemas.microsoft.com/office/powerpoint/2010/main" val="140711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8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Капля</vt:lpstr>
      <vt:lpstr>Евгении Павлович крылатов</vt:lpstr>
      <vt:lpstr>Презентация PowerPoint</vt:lpstr>
      <vt:lpstr>Презентация PowerPoint</vt:lpstr>
      <vt:lpstr>Презентация PowerPoint</vt:lpstr>
      <vt:lpstr>Крылатые качели</vt:lpstr>
      <vt:lpstr>Презентация PowerPoint</vt:lpstr>
      <vt:lpstr>Крылатые качели</vt:lpstr>
      <vt:lpstr>Мнение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Евгении Павлович крылатов</dc:title>
  <cp:revision>3</cp:revision>
  <dcterms:modified xsi:type="dcterms:W3CDTF">2018-01-18T07:01:36Z</dcterms:modified>
</cp:coreProperties>
</file>