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еизвестный пользователь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commentAuthors" Target="commentAuthors.xml" 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1-18T04:46:20.506" idx="1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spd="slow"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ransition spd="slow">
    <p:wheel spokes="1"/>
  </p:transition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9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CBCAD-FCDB-3247-A927-6C3E2B0E09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/>
              <a:t>Евгении крылатов юрии энтин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790A200-1BD2-9540-8B1E-CF887B2444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/>
              <a:t>                                            Крылатые качели</a:t>
            </a:r>
          </a:p>
        </p:txBody>
      </p:sp>
    </p:spTree>
    <p:extLst>
      <p:ext uri="{BB962C8B-B14F-4D97-AF65-F5344CB8AC3E}">
        <p14:creationId xmlns:p14="http://schemas.microsoft.com/office/powerpoint/2010/main" val="3259563427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90EBBA-3E6B-7349-9331-95A621F54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Музыка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7C0FCE8-FAAA-404D-9A03-EA8D92C09A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93719" y="2193925"/>
            <a:ext cx="4375546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211651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E5BBA-1E25-5D4A-BCD2-2CB4F611A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Слова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6C85187F-6281-5047-B937-8E33162C11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8484" y="2057401"/>
            <a:ext cx="5365750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637204"/>
      </p:ext>
    </p:ext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577905-1342-1342-8F9B-639B44063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«Крылатые качели»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31CD55-9455-6840-B018-5A3DEB1C7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А почему «крылатые  качели» я задумался об этом???? А вообще что такое качели???? </a:t>
            </a:r>
          </a:p>
          <a:p>
            <a:r>
              <a:rPr lang="ru-RU"/>
              <a:t>Качели-это сооружение для качания,как для забавы или развлечения в виде сиденья, подвешенного к столбам или перекладине…</a:t>
            </a:r>
          </a:p>
          <a:p>
            <a:r>
              <a:rPr lang="ru-RU"/>
              <a:t>«Крылатые качели» после определения качели я понял..это беззаботное детство…у нас нет проблем и мы еще дети…мы еще можем развлекаться…не зря иногда и взрозлые катаются на качели они вспоминают время….которого уже не вернуть…</a:t>
            </a:r>
          </a:p>
        </p:txBody>
      </p:sp>
    </p:spTree>
    <p:extLst>
      <p:ext uri="{BB962C8B-B14F-4D97-AF65-F5344CB8AC3E}">
        <p14:creationId xmlns:p14="http://schemas.microsoft.com/office/powerpoint/2010/main" val="1600141278"/>
      </p:ext>
    </p:extLst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A4E6B8F-88F6-9D40-AC98-5F5679926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594" y="719666"/>
            <a:ext cx="951904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90708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A3E82FBF-4EE8-1D41-9CB3-DA45EC3B300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6667" r="16667"/>
          <a:stretch/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9D8CED0-7F67-A64E-B426-57E619645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«Крылатые качели»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E2FCEE5A-3766-524B-A954-E0FC84BDC8A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/>
              <a:t>Композиция «Крылатые качели»была создана музыка Евгения Крылатова…слова  Юрия Энтина в 1979г. На телефильм « ПРИКЛЮЧЕНИЯ ЭЛЕКТРОНИКА»… песня начинается с таких слов, что надо задуматься «в юном месеце апреля…» это еще наше детство, « в старом парке тает снег….» это означает что когда то мы станем взрозлыми, « и веселые качели начинают…»т.е надо радоваться нам пока мы дети.</a:t>
            </a:r>
          </a:p>
        </p:txBody>
      </p:sp>
    </p:spTree>
    <p:extLst>
      <p:ext uri="{BB962C8B-B14F-4D97-AF65-F5344CB8AC3E}">
        <p14:creationId xmlns:p14="http://schemas.microsoft.com/office/powerpoint/2010/main" val="2657765499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BAC22B-2CBF-DF42-A9C0-7F8612C06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«Крылатые качели»</a:t>
            </a:r>
          </a:p>
        </p:txBody>
      </p:sp>
      <p:pic>
        <p:nvPicPr>
          <p:cNvPr id="15" name="Рисунок 15">
            <a:extLst>
              <a:ext uri="{FF2B5EF4-FFF2-40B4-BE49-F238E27FC236}">
                <a16:creationId xmlns:a16="http://schemas.microsoft.com/office/drawing/2014/main" id="{EFA9DC42-3AB9-2547-8E92-4B284911B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343" y="1893093"/>
            <a:ext cx="8128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13911650"/>
      </p:ext>
    </p:extLst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7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След самолета</vt:lpstr>
      <vt:lpstr>Евгении крылатов юрии энтин</vt:lpstr>
      <vt:lpstr>Музыка</vt:lpstr>
      <vt:lpstr>Слова</vt:lpstr>
      <vt:lpstr>«Крылатые качели»</vt:lpstr>
      <vt:lpstr>Презентация PowerPoint</vt:lpstr>
      <vt:lpstr>«Крылатые качели»</vt:lpstr>
      <vt:lpstr>«Крылатые качели»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Евгении крылатов юрии энтин</dc:title>
  <cp:revision>3</cp:revision>
  <dcterms:modified xsi:type="dcterms:W3CDTF">2018-01-18T05:36:13Z</dcterms:modified>
</cp:coreProperties>
</file>