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CA3B-7CB4-4524-A5C5-3B11F86B265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4789-E87A-4C08-A362-2AAB516D42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4789-E87A-4C08-A362-2AAB516D421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53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AA03DB-F324-4DEE-9685-20DABD9C7663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A4FCFB-5690-4AA8-8E48-08B9BCDFD4A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777318" cy="1731982"/>
          </a:xfrm>
        </p:spPr>
        <p:txBody>
          <a:bodyPr/>
          <a:lstStyle/>
          <a:p>
            <a:r>
              <a:rPr lang="ru-RU" dirty="0">
                <a:effectLst/>
              </a:rPr>
              <a:t>«Крылатые качели</a:t>
            </a:r>
            <a:r>
              <a:rPr lang="ru-RU" dirty="0" smtClean="0">
                <a:effectLst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752600"/>
          </a:xfrm>
        </p:spPr>
        <p:txBody>
          <a:bodyPr/>
          <a:lstStyle/>
          <a:p>
            <a:r>
              <a:rPr lang="ru-RU" sz="2800" b="1" dirty="0" smtClean="0"/>
              <a:t>Песня Евгения </a:t>
            </a:r>
            <a:r>
              <a:rPr lang="ru-RU" sz="2800" b="1" dirty="0" smtClean="0"/>
              <a:t>Крылатова</a:t>
            </a: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1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338">
            <a:off x="452923" y="1855980"/>
            <a:ext cx="4786660" cy="3059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06602"/>
            <a:ext cx="445793" cy="419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" y="2005291"/>
            <a:ext cx="445793" cy="419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2757237"/>
            <a:ext cx="345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Группа « Ассорти » </a:t>
            </a:r>
            <a:r>
              <a:rPr lang="ru-RU" sz="2000" dirty="0"/>
              <a:t>передала песню </a:t>
            </a:r>
            <a:r>
              <a:rPr lang="ru-RU" sz="2000" dirty="0" smtClean="0"/>
              <a:t>по-новому</a:t>
            </a:r>
            <a:r>
              <a:rPr lang="ru-RU" sz="2000" dirty="0"/>
              <a:t>, энергично и стильно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6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245" y="237303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И, конечно, замечательно </a:t>
            </a:r>
            <a:r>
              <a:rPr lang="ru-RU" dirty="0" smtClean="0"/>
              <a:t>звучит сама </a:t>
            </a:r>
            <a:r>
              <a:rPr lang="ru-RU" dirty="0"/>
              <a:t>песня из кинофильма «</a:t>
            </a:r>
            <a:r>
              <a:rPr lang="ru-RU" i="1" dirty="0"/>
              <a:t>Приключения </a:t>
            </a:r>
            <a:r>
              <a:rPr lang="ru-RU" i="1" dirty="0" smtClean="0"/>
              <a:t>Электроника</a:t>
            </a:r>
            <a:r>
              <a:rPr lang="ru-RU" dirty="0" smtClean="0"/>
              <a:t>». </a:t>
            </a:r>
            <a:endParaRPr lang="ru-RU" dirty="0" smtClean="0"/>
          </a:p>
          <a:p>
            <a:r>
              <a:rPr lang="ru-RU" dirty="0" smtClean="0"/>
              <a:t>Вся </a:t>
            </a:r>
            <a:r>
              <a:rPr lang="ru-RU" dirty="0"/>
              <a:t>суть творчества композитора </a:t>
            </a:r>
            <a:r>
              <a:rPr lang="ru-RU" dirty="0" smtClean="0"/>
              <a:t>- кино</a:t>
            </a:r>
            <a:r>
              <a:rPr lang="ru-RU" dirty="0" smtClean="0"/>
              <a:t>, так </a:t>
            </a:r>
            <a:r>
              <a:rPr lang="ru-RU" dirty="0"/>
              <a:t>как практически все песни написанные Евгением </a:t>
            </a:r>
            <a:r>
              <a:rPr lang="ru-RU" dirty="0"/>
              <a:t>Крылатовым</a:t>
            </a:r>
            <a:r>
              <a:rPr lang="ru-RU" dirty="0"/>
              <a:t> связаны с кинематографом и написаны для кино.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250">
            <a:off x="4701107" y="2241785"/>
            <a:ext cx="4110553" cy="2570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16" y="1792900"/>
            <a:ext cx="445793" cy="419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76" y="4875661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1865" y="946071"/>
            <a:ext cx="7992888" cy="1368152"/>
          </a:xfrm>
        </p:spPr>
        <p:txBody>
          <a:bodyPr/>
          <a:lstStyle/>
          <a:p>
            <a:r>
              <a:rPr lang="ru-RU" sz="4800" dirty="0"/>
              <a:t>История создания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284983"/>
            <a:ext cx="4464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i="1" dirty="0" smtClean="0"/>
              <a:t>Как </a:t>
            </a:r>
            <a:r>
              <a:rPr lang="ru-RU" sz="2000" i="1" dirty="0"/>
              <a:t>рождаются песни? У каждого композитора по-разному. Я пишу песни на стихи</a:t>
            </a:r>
            <a:r>
              <a:rPr lang="ru-RU" sz="2000" dirty="0" smtClean="0"/>
              <a:t>.</a:t>
            </a:r>
            <a:r>
              <a:rPr lang="ru-RU" sz="2000" b="1" dirty="0" smtClean="0"/>
              <a:t>»</a:t>
            </a:r>
            <a:r>
              <a:rPr lang="ru-RU" sz="2000" dirty="0" smtClean="0"/>
              <a:t>                                                                                                                            </a:t>
            </a:r>
          </a:p>
          <a:p>
            <a:endParaRPr lang="ru-RU" sz="2000" dirty="0" smtClean="0"/>
          </a:p>
          <a:p>
            <a:pPr algn="r"/>
            <a:r>
              <a:rPr lang="ru-RU" sz="2000" b="1" i="1" dirty="0" smtClean="0"/>
              <a:t>Евгений </a:t>
            </a:r>
            <a:r>
              <a:rPr lang="ru-RU" sz="2000" b="1" i="1" dirty="0"/>
              <a:t>Павлович </a:t>
            </a:r>
            <a:r>
              <a:rPr lang="ru-RU" sz="2000" b="1" i="1" dirty="0" smtClean="0"/>
              <a:t>Крылатов</a:t>
            </a:r>
            <a:endParaRPr lang="ru-RU" sz="2000" b="1" i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09" flipH="1">
            <a:off x="5896411" y="2457970"/>
            <a:ext cx="2383484" cy="3693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5" y="2348880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Евгений </a:t>
            </a:r>
            <a:r>
              <a:rPr lang="ru-RU" sz="4000" dirty="0" smtClean="0"/>
              <a:t>Крылатов</a:t>
            </a:r>
            <a:r>
              <a:rPr lang="ru-RU" sz="4000" dirty="0" smtClean="0"/>
              <a:t> и Юрий </a:t>
            </a:r>
            <a:r>
              <a:rPr lang="ru-RU" sz="4000" dirty="0" smtClean="0"/>
              <a:t>Энтин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2639" y="2669168"/>
            <a:ext cx="4176464" cy="28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Евгений </a:t>
            </a:r>
            <a:r>
              <a:rPr lang="ru-RU" dirty="0"/>
              <a:t>Крылатов</a:t>
            </a:r>
            <a:r>
              <a:rPr lang="ru-RU" dirty="0"/>
              <a:t> пишет песни только на стихи, </a:t>
            </a:r>
            <a:r>
              <a:rPr lang="ru-RU" dirty="0" smtClean="0"/>
              <a:t>поэтому </a:t>
            </a:r>
            <a:r>
              <a:rPr lang="ru-RU" dirty="0"/>
              <a:t>сотрудничает с профессиональными поэтами. </a:t>
            </a:r>
          </a:p>
          <a:p>
            <a:r>
              <a:rPr lang="ru-RU" dirty="0"/>
              <a:t> 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ru-RU" dirty="0" smtClean="0"/>
              <a:t>Но</a:t>
            </a:r>
            <a:r>
              <a:rPr lang="ru-RU" dirty="0"/>
              <a:t>, самый главный поэт в творчестве </a:t>
            </a:r>
            <a:r>
              <a:rPr lang="ru-RU" dirty="0"/>
              <a:t>Крылатова</a:t>
            </a:r>
            <a:r>
              <a:rPr lang="ru-RU" dirty="0"/>
              <a:t> – это Юрий </a:t>
            </a:r>
            <a:r>
              <a:rPr lang="ru-RU" dirty="0"/>
              <a:t>Энтин</a:t>
            </a:r>
            <a:r>
              <a:rPr lang="ru-RU" dirty="0"/>
              <a:t>. С ним созданы лучшие и самые популярные песни. В том числе песня «</a:t>
            </a:r>
            <a:r>
              <a:rPr lang="ru-RU" i="1" dirty="0"/>
              <a:t>Крылатые качели</a:t>
            </a:r>
            <a:r>
              <a:rPr lang="ru-RU" dirty="0"/>
              <a:t>» к кинофильму «</a:t>
            </a:r>
            <a:r>
              <a:rPr lang="ru-RU" i="1" dirty="0"/>
              <a:t>Приключения Электроника</a:t>
            </a:r>
            <a:r>
              <a:rPr lang="ru-RU" dirty="0"/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499">
            <a:off x="4535798" y="3044969"/>
            <a:ext cx="4186808" cy="2353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5" y="2730155"/>
            <a:ext cx="445793" cy="419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03" y="5294654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« </a:t>
            </a:r>
            <a:r>
              <a:rPr lang="ru-RU" sz="4400" dirty="0" smtClean="0"/>
              <a:t>Приключения Электроника</a:t>
            </a:r>
            <a:r>
              <a:rPr lang="ru-RU" sz="4400" dirty="0"/>
              <a:t> 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5" y="2204864"/>
            <a:ext cx="432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Насколько известно, кинорежиссер «</a:t>
            </a:r>
            <a:r>
              <a:rPr lang="ru-RU" i="1" dirty="0"/>
              <a:t>Приключений Электроника</a:t>
            </a:r>
            <a:r>
              <a:rPr lang="ru-RU" dirty="0"/>
              <a:t>» Константин </a:t>
            </a:r>
            <a:r>
              <a:rPr lang="ru-RU" dirty="0"/>
              <a:t>Бромберг</a:t>
            </a:r>
            <a:r>
              <a:rPr lang="ru-RU" dirty="0"/>
              <a:t> – первый, кто услышал песню «</a:t>
            </a:r>
            <a:r>
              <a:rPr lang="ru-RU" i="1" dirty="0"/>
              <a:t>Крылатые качели</a:t>
            </a:r>
            <a:r>
              <a:rPr lang="ru-RU" dirty="0"/>
              <a:t>», сразу не принял её, возразив, что не может такой быть главная музыкальная тема фильма. Но когда фильм вышел на экраны, и стала особенно популярна песня «</a:t>
            </a:r>
            <a:r>
              <a:rPr lang="ru-RU" i="1" dirty="0"/>
              <a:t>Крылатые качели</a:t>
            </a:r>
            <a:r>
              <a:rPr lang="ru-RU" dirty="0"/>
              <a:t>», он понял, что был не прав.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888">
            <a:off x="5435036" y="2114276"/>
            <a:ext cx="3093023" cy="2334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31">
            <a:off x="4972422" y="4314329"/>
            <a:ext cx="2887043" cy="2053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0" y="4894165"/>
            <a:ext cx="3720794" cy="1797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132856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580" y="559812"/>
            <a:ext cx="7756263" cy="1054250"/>
          </a:xfrm>
        </p:spPr>
        <p:txBody>
          <a:bodyPr/>
          <a:lstStyle/>
          <a:p>
            <a:r>
              <a:rPr lang="ru-RU" sz="4400" dirty="0" smtClean="0"/>
              <a:t>Песня </a:t>
            </a:r>
            <a:r>
              <a:rPr lang="ru-RU" sz="4400" b="1" dirty="0" smtClean="0"/>
              <a:t>«</a:t>
            </a:r>
            <a:r>
              <a:rPr lang="ru-RU" sz="4400" dirty="0" smtClean="0"/>
              <a:t>Крылатые качели</a:t>
            </a:r>
            <a:r>
              <a:rPr lang="ru-RU" sz="4400" dirty="0"/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48273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Для </a:t>
            </a:r>
            <a:r>
              <a:rPr lang="ru-RU" dirty="0"/>
              <a:t>композитора и поэта вначале стоит задача сочинить песню. Если песня получилась – то задача выполнена. А если песня зазвучала вне фильма – зажила самостоятельной жизнью, то поэт и композитор выполнили сверхзадачу.</a:t>
            </a:r>
          </a:p>
          <a:p>
            <a:r>
              <a:rPr lang="ru-RU" dirty="0"/>
              <a:t>   </a:t>
            </a:r>
            <a:endParaRPr lang="ru-RU" dirty="0" smtClean="0"/>
          </a:p>
          <a:p>
            <a:r>
              <a:rPr lang="ru-RU" dirty="0" smtClean="0"/>
              <a:t>  В </a:t>
            </a:r>
            <a:r>
              <a:rPr lang="ru-RU" dirty="0"/>
              <a:t>фильме песню исполнила замечательная певица Елена Камбурова.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054">
            <a:off x="5488008" y="2568534"/>
            <a:ext cx="2407184" cy="3080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2266820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74" y="-105798"/>
            <a:ext cx="10838345" cy="7063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34" y="1940696"/>
            <a:ext cx="3666721" cy="4431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181">
            <a:off x="268370" y="642785"/>
            <a:ext cx="5204729" cy="5495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171296">
            <a:off x="979627" y="1086694"/>
            <a:ext cx="43507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Характер песни –  стремительное движение. В ней присутствует  радость, яркость, мечта и в то же время печаль.</a:t>
            </a:r>
          </a:p>
          <a:p>
            <a:endParaRPr lang="ru-RU" sz="1400" dirty="0" smtClean="0"/>
          </a:p>
          <a:p>
            <a:r>
              <a:rPr lang="ru-RU" sz="1400" dirty="0" smtClean="0"/>
              <a:t>Голос </a:t>
            </a:r>
            <a:r>
              <a:rPr lang="ru-RU" sz="1400" dirty="0"/>
              <a:t>исполнителя и музыкальных инструментов исполняющих её очень четок и различим. Именно благодаря окраске звука - тембру мы можем различить голос человека или музыкального инструмента, не видя его, а только слыша.</a:t>
            </a:r>
          </a:p>
          <a:p>
            <a:endParaRPr lang="ru-RU" sz="1400" dirty="0" smtClean="0"/>
          </a:p>
          <a:p>
            <a:r>
              <a:rPr lang="ru-RU" sz="1400" dirty="0" smtClean="0"/>
              <a:t>Темп </a:t>
            </a:r>
            <a:r>
              <a:rPr lang="ru-RU" sz="1400" dirty="0"/>
              <a:t>песни не быстрый.</a:t>
            </a:r>
          </a:p>
          <a:p>
            <a:endParaRPr lang="ru-RU" sz="1400" dirty="0" smtClean="0"/>
          </a:p>
          <a:p>
            <a:r>
              <a:rPr lang="ru-RU" sz="1400" dirty="0" smtClean="0"/>
              <a:t>Музыка </a:t>
            </a:r>
            <a:r>
              <a:rPr lang="ru-RU" sz="1400" dirty="0"/>
              <a:t>создает светлое и ласковое настроение. Композитор умело использовал сочетание радостного и грустного в характере сочинения. Слегка грустный, минорный характер куплета, сменяется  мажором в припеве.</a:t>
            </a:r>
          </a:p>
          <a:p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песне «Крылатые качели» большое значение имеют паузы, которые помогают лучше понять смысл текста.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43" y="404664"/>
            <a:ext cx="1015611" cy="135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64">
            <a:off x="6368145" y="677427"/>
            <a:ext cx="909062" cy="12120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86">
            <a:off x="7512257" y="834277"/>
            <a:ext cx="889553" cy="1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" y="-15756"/>
            <a:ext cx="9137220" cy="234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Мне очень нравится эта песня, её певучая мелодия и красивые слова. И в чьем бы исполнении она не звучала – эта песня остается, так же хороша. Песне подходит и хоровое исполнение, и эстрадное в современной обработке, новые ритмы, компьютерные звуки и новые стили.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22" y="285194"/>
            <a:ext cx="4536504" cy="37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250">
            <a:off x="340471" y="2189974"/>
            <a:ext cx="4752530" cy="2856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5109" y="2492197"/>
            <a:ext cx="345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Так в исполнении мальчика Александра Дудко песня получилась красивая, может быть даже чуть – чуть «</a:t>
            </a:r>
            <a:r>
              <a:rPr lang="ru-RU" sz="2000" i="1" dirty="0"/>
              <a:t>игрушечная</a:t>
            </a:r>
            <a:r>
              <a:rPr lang="ru-RU" sz="2000" dirty="0"/>
              <a:t>», словно поет ее мультипликационный герой.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8291"/>
            <a:ext cx="445793" cy="419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" y="5038900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" y="0"/>
            <a:ext cx="9144000" cy="22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80">
            <a:off x="4470949" y="2143053"/>
            <a:ext cx="4265737" cy="2712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2852936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Классически торжественно звучат «</a:t>
            </a:r>
            <a:r>
              <a:rPr lang="ru-RU" sz="2000" i="1" dirty="0"/>
              <a:t>Крылатые качели</a:t>
            </a:r>
            <a:r>
              <a:rPr lang="ru-RU" sz="2000" dirty="0"/>
              <a:t>» в исполнении Большого Детского Хора.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44" y="2327195"/>
            <a:ext cx="445793" cy="419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13" y="1659264"/>
            <a:ext cx="445793" cy="4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</TotalTime>
  <Words>452</Words>
  <Application>Microsoft Office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«Крылатые качели»</vt:lpstr>
      <vt:lpstr>История создания </vt:lpstr>
      <vt:lpstr>Евгений Крылатов и Юрий Энтин</vt:lpstr>
      <vt:lpstr>« Приключения Электроника »</vt:lpstr>
      <vt:lpstr>Песня «Крылатые качели»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«Крылатые качели»</dc:title>
  <dc:creator>альфавит</dc:creator>
  <cp:lastModifiedBy>альфавит</cp:lastModifiedBy>
  <cp:revision>13</cp:revision>
  <dcterms:created xsi:type="dcterms:W3CDTF">2018-01-16T17:53:07Z</dcterms:created>
  <dcterms:modified xsi:type="dcterms:W3CDTF">2018-01-17T17:49:46Z</dcterms:modified>
</cp:coreProperties>
</file>