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73" r:id="rId5"/>
    <p:sldId id="257" r:id="rId6"/>
    <p:sldId id="259" r:id="rId7"/>
    <p:sldId id="260" r:id="rId8"/>
    <p:sldId id="261" r:id="rId9"/>
    <p:sldId id="267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8A8-3BB1-4B76-A0B5-C2BD6318F62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E057-9C29-4150-8829-0CA63C7CA6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668870">
            <a:off x="1239690" y="967123"/>
            <a:ext cx="2923427" cy="3827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тему: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«Крылатые качели»</a:t>
            </a:r>
            <a:r>
              <a:rPr lang="ru-RU" sz="2400" dirty="0" smtClean="0"/>
              <a:t> 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rot="21310790">
            <a:off x="4655607" y="1257751"/>
            <a:ext cx="3324856" cy="4909701"/>
          </a:xfrm>
        </p:spPr>
        <p:txBody>
          <a:bodyPr>
            <a:normAutofit/>
          </a:bodyPr>
          <a:lstStyle/>
          <a:p>
            <a:r>
              <a:rPr lang="ru-RU" sz="1400" dirty="0"/>
              <a:t>МУНИЦИПАЛЬНОЕ БЮДЖЕТНОЕ УЧРЕЖДЕНИЕ СРЕДНЯЯ ОБЩЕОБРАЗОВАТЕЛЬНЯ ШКОЛА №7 г. ТУЙМАЗЫ МУНИЦИПАЛЬНОГО РАЙОНА ТУЙМАЗИНСКИЙ РАЙОН РЕСПУБЛИКИ БАШКОРТОСТАН</a:t>
            </a:r>
          </a:p>
          <a:p>
            <a:r>
              <a:rPr lang="ru-RU" sz="1400" dirty="0"/>
              <a:t>Адрес: 452750 г. Туймазы, ул. Комарова 25 </a:t>
            </a:r>
            <a:endParaRPr lang="ru-RU" sz="1400" dirty="0" smtClean="0"/>
          </a:p>
          <a:p>
            <a:r>
              <a:rPr lang="ru-RU" sz="1400" dirty="0" smtClean="0"/>
              <a:t>Телефон</a:t>
            </a:r>
            <a:r>
              <a:rPr lang="ru-RU" sz="1400" dirty="0"/>
              <a:t>: (34782) 7-47-56 </a:t>
            </a:r>
          </a:p>
          <a:p>
            <a:r>
              <a:rPr lang="ru-RU" sz="1400" dirty="0" err="1"/>
              <a:t>email</a:t>
            </a:r>
            <a:r>
              <a:rPr lang="ru-RU" sz="1400" dirty="0"/>
              <a:t>: shkola7tuimazy@mail.ru </a:t>
            </a:r>
          </a:p>
          <a:p>
            <a:r>
              <a:rPr lang="ru-RU" sz="1400" dirty="0"/>
              <a:t>Выполнил: ученик 1А класса </a:t>
            </a:r>
            <a:r>
              <a:rPr lang="ru-RU" sz="1400" dirty="0" err="1"/>
              <a:t>Давлетгареев</a:t>
            </a:r>
            <a:r>
              <a:rPr lang="ru-RU" sz="1400" dirty="0"/>
              <a:t> А.М.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8">
            <a:off x="1753862" y="2463880"/>
            <a:ext cx="1501056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897">
            <a:off x="1291061" y="1447067"/>
            <a:ext cx="292800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87" y="1844824"/>
            <a:ext cx="2944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" b="8244"/>
          <a:stretch/>
        </p:blipFill>
        <p:spPr bwMode="auto">
          <a:xfrm>
            <a:off x="1907704" y="1340768"/>
            <a:ext cx="5078989" cy="32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233319">
            <a:off x="1186302" y="1266419"/>
            <a:ext cx="2821381" cy="402776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музыка:     Евгения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Крылатова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139950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551012">
            <a:off x="1184253" y="1058249"/>
            <a:ext cx="3024336" cy="366583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Энтина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052737"/>
            <a:ext cx="2952328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t="-839" r="35392" b="839"/>
          <a:stretch/>
        </p:blipFill>
        <p:spPr bwMode="auto">
          <a:xfrm rot="21369787">
            <a:off x="4835333" y="1028844"/>
            <a:ext cx="3159139" cy="36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327485">
            <a:off x="1107822" y="1045718"/>
            <a:ext cx="30963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История создания музыкального произведения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 rot="21258490">
            <a:off x="4967191" y="1120384"/>
            <a:ext cx="3003310" cy="3762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«</a:t>
            </a:r>
            <a:r>
              <a:rPr lang="ru-RU" sz="1600" b="1" dirty="0"/>
              <a:t>Крылатые качели</a:t>
            </a:r>
            <a:r>
              <a:rPr lang="ru-RU" sz="1600" dirty="0"/>
              <a:t>» — песня </a:t>
            </a:r>
            <a:r>
              <a:rPr lang="ru-RU" sz="1600" dirty="0" smtClean="0"/>
              <a:t>композитора Е. </a:t>
            </a:r>
            <a:r>
              <a:rPr lang="ru-RU" sz="1600" dirty="0" err="1" smtClean="0"/>
              <a:t>Крылатова</a:t>
            </a:r>
            <a:r>
              <a:rPr lang="ru-RU" sz="1600" dirty="0" smtClean="0"/>
              <a:t> </a:t>
            </a:r>
            <a:r>
              <a:rPr lang="ru-RU" sz="1600" dirty="0"/>
              <a:t>на слова </a:t>
            </a:r>
            <a:r>
              <a:rPr lang="ru-RU" sz="1600" dirty="0" smtClean="0"/>
              <a:t>поэта Юрия </a:t>
            </a:r>
            <a:r>
              <a:rPr lang="ru-RU" sz="1600" dirty="0" err="1" smtClean="0"/>
              <a:t>Энтина</a:t>
            </a:r>
            <a:r>
              <a:rPr lang="ru-RU" sz="1600" dirty="0" smtClean="0"/>
              <a:t> </a:t>
            </a:r>
            <a:r>
              <a:rPr lang="ru-RU" sz="1600" dirty="0"/>
              <a:t>из советского телефильма 1979 года </a:t>
            </a:r>
            <a:r>
              <a:rPr lang="ru-RU" sz="1600" dirty="0" smtClean="0"/>
              <a:t>«Приключения электроника».</a:t>
            </a:r>
          </a:p>
          <a:p>
            <a:pPr marL="0" indent="0">
              <a:buNone/>
            </a:pPr>
            <a:r>
              <a:rPr lang="ru-RU" sz="1600" dirty="0" smtClean="0"/>
              <a:t>Существует две версии истории создания музыкального произведения:</a:t>
            </a:r>
          </a:p>
          <a:p>
            <a:pPr marL="0" indent="0">
              <a:buNone/>
            </a:pPr>
            <a:r>
              <a:rPr lang="en-US" sz="1600" dirty="0" smtClean="0"/>
              <a:t>I - </a:t>
            </a:r>
            <a:r>
              <a:rPr lang="ru-RU" sz="1600" dirty="0" err="1"/>
              <a:t>Бромберг</a:t>
            </a:r>
            <a:r>
              <a:rPr lang="ru-RU" sz="1600" dirty="0"/>
              <a:t> попросил </a:t>
            </a:r>
            <a:r>
              <a:rPr lang="ru-RU" sz="1600" dirty="0" err="1"/>
              <a:t>Крылатова</a:t>
            </a:r>
            <a:r>
              <a:rPr lang="ru-RU" sz="1600" dirty="0"/>
              <a:t> сочинить песни для фильма «Электроник». Одним из пожеланий </a:t>
            </a:r>
            <a:r>
              <a:rPr lang="ru-RU" sz="1600" dirty="0" err="1"/>
              <a:t>Бромберга</a:t>
            </a:r>
            <a:r>
              <a:rPr lang="ru-RU" sz="1600" dirty="0"/>
              <a:t> было создание песни о детстве в духе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233">
            <a:off x="1452819" y="2920380"/>
            <a:ext cx="2443732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329729">
            <a:off x="1282577" y="1193109"/>
            <a:ext cx="2880320" cy="3468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/>
              <a:t>модного тогда хита Александра </a:t>
            </a:r>
            <a:r>
              <a:rPr lang="ru-RU" sz="1600" dirty="0" err="1"/>
              <a:t>Зацепина</a:t>
            </a:r>
            <a:r>
              <a:rPr lang="ru-RU" sz="1600" dirty="0"/>
              <a:t> «Куда уходит детство» в исполнении Аллы Пугачёвой. И надо сказать, с поставленной задачей поэт и композитор справились на все сто. Сам образ родился у </a:t>
            </a:r>
            <a:r>
              <a:rPr lang="ru-RU" sz="1600" dirty="0" err="1"/>
              <a:t>Энтина</a:t>
            </a:r>
            <a:r>
              <a:rPr lang="ru-RU" sz="1600" dirty="0"/>
              <a:t> из детских воспоминаний о тайных проникновениях в парк аттракционов — ранней весной, когда он ещё не работал.</a:t>
            </a:r>
          </a:p>
          <a:p>
            <a:pPr marL="0" indent="0">
              <a:buNone/>
            </a:pP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 rot="21423641">
            <a:off x="5045083" y="1186987"/>
            <a:ext cx="2822307" cy="37510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II </a:t>
            </a:r>
            <a:r>
              <a:rPr lang="ru-RU" sz="1600" dirty="0" smtClean="0"/>
              <a:t>вариант - </a:t>
            </a:r>
            <a:r>
              <a:rPr lang="ru-RU" sz="1600" dirty="0"/>
              <a:t>Е. </a:t>
            </a:r>
            <a:r>
              <a:rPr lang="ru-RU" sz="1600" dirty="0" err="1"/>
              <a:t>Крылатов</a:t>
            </a:r>
            <a:r>
              <a:rPr lang="ru-RU" sz="1600" dirty="0"/>
              <a:t> пишет песни всегда на уже готовые стихи, так было и в этот раз. У поэта Ю. </a:t>
            </a:r>
            <a:r>
              <a:rPr lang="ru-RU" sz="1600" dirty="0" err="1"/>
              <a:t>Энтина</a:t>
            </a:r>
            <a:r>
              <a:rPr lang="ru-RU" sz="1600" dirty="0"/>
              <a:t>, с которым он дружил и с которым больше всего работал, композитор однажды нашёл это стихотворение на рабочем столе. Прочитав, заинтересовался. </a:t>
            </a:r>
            <a:r>
              <a:rPr lang="ru-RU" sz="1600" dirty="0" err="1"/>
              <a:t>Энтин</a:t>
            </a:r>
            <a:r>
              <a:rPr lang="ru-RU" sz="1600" dirty="0"/>
              <a:t> же сказал ему в ответ, что стихотворение не закончено, что он его уже показывал и ему его вернули с указанием переделать под уже написанную музыку для одного мультфильма.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431428">
            <a:off x="1265776" y="972709"/>
            <a:ext cx="2834019" cy="36847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err="1" smtClean="0"/>
              <a:t>Крылатову</a:t>
            </a:r>
            <a:r>
              <a:rPr lang="ru-RU" sz="1600" dirty="0" smtClean="0"/>
              <a:t> </a:t>
            </a:r>
            <a:r>
              <a:rPr lang="ru-RU" sz="1600" dirty="0"/>
              <a:t>же стихи настолько понравились, что он начал уговаривать друга, которому было неудобно забирать у другого композитора уже показанные стихи, отдать их ему. </a:t>
            </a:r>
            <a:r>
              <a:rPr lang="ru-RU" sz="1600" dirty="0" err="1"/>
              <a:t>Крылатов</a:t>
            </a:r>
            <a:r>
              <a:rPr lang="ru-RU" sz="1600" dirty="0"/>
              <a:t> говорил </a:t>
            </a:r>
            <a:r>
              <a:rPr lang="ru-RU" sz="1600" dirty="0" err="1"/>
              <a:t>Энтину</a:t>
            </a:r>
            <a:r>
              <a:rPr lang="ru-RU" sz="1600" dirty="0"/>
              <a:t>, что стихи уже сейчас прекрасные, что ничего в них не надо переделывать, что они очень музыкальны и он сам хочет на них написать песню. И убеждал и спорил с ним месяц, до победного конца. 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8" t="46906" r="5211" b="18039"/>
          <a:stretch/>
        </p:blipFill>
        <p:spPr bwMode="auto">
          <a:xfrm rot="21366994">
            <a:off x="5087962" y="2358371"/>
            <a:ext cx="2663747" cy="196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20954008">
            <a:off x="4921328" y="1159487"/>
            <a:ext cx="2837631" cy="1273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Получив </a:t>
            </a:r>
            <a:r>
              <a:rPr lang="ru-RU" sz="1600" dirty="0"/>
              <a:t>же стихотворение,           написал на него музыку немногим более чем за 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290498">
            <a:off x="1299556" y="803802"/>
            <a:ext cx="2804177" cy="40543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 rot="21082366">
            <a:off x="5032766" y="1111290"/>
            <a:ext cx="2841346" cy="36213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 Форма  - куплетно-</a:t>
            </a:r>
            <a:r>
              <a:rPr lang="ru-RU" sz="1600" dirty="0" err="1" smtClean="0"/>
              <a:t>припевная</a:t>
            </a:r>
            <a:r>
              <a:rPr lang="ru-RU" sz="1600" dirty="0" smtClean="0"/>
              <a:t>. Структура: ВАСА</a:t>
            </a:r>
            <a:r>
              <a:rPr lang="en-US" sz="1600" dirty="0" smtClean="0"/>
              <a:t>DA</a:t>
            </a:r>
            <a:r>
              <a:rPr lang="ru-RU" sz="1600" dirty="0" smtClean="0"/>
              <a:t>, переливающийся куплет и взмывающий припев.</a:t>
            </a:r>
          </a:p>
          <a:p>
            <a:pPr marL="0" indent="0">
              <a:buNone/>
            </a:pPr>
            <a:r>
              <a:rPr lang="ru-RU" sz="1600" dirty="0" smtClean="0"/>
              <a:t>Темп – быстрый, ритм – сложный, динамика – в куплете – тихо (пиано), в припеве – громко (форте), регистр – высокий, гармония – в куплете минорная, в припеве – мажорная. Вокальные особенности – исполняет высокий женский голос, мелодия в куплете нисходящая, а в припеве скачок на верх. Тембр – звонкий, прозрачный, похож на колокольчик. Размер – четыре четверти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 rot="165537">
            <a:off x="1372321" y="1136299"/>
            <a:ext cx="2777937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«МУЗЫКАЛЬНЫЕ КРАСКИ»</a:t>
            </a:r>
          </a:p>
          <a:p>
            <a:pPr lvl="0" algn="ctr">
              <a:spcBef>
                <a:spcPct val="20000"/>
              </a:spcBef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 из к/ф «Приключения Электроника»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16">
            <a:off x="1152452" y="2563422"/>
            <a:ext cx="2958648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74798"/>
            <a:ext cx="2256000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719593">
            <a:off x="1306916" y="940183"/>
            <a:ext cx="2751390" cy="3516373"/>
          </a:xfrm>
        </p:spPr>
        <p:txBody>
          <a:bodyPr/>
          <a:lstStyle/>
          <a:p>
            <a:pPr marL="0" lvl="0" indent="0" algn="ctr">
              <a:buNone/>
            </a:pP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МОЁ ОТНОШЕНИЕ  К ПРОСЛУШЕННОЙ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МУЗЫКЕ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21282470">
            <a:off x="5018242" y="1257742"/>
            <a:ext cx="2821394" cy="3539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Мне понравилось исполнение песни «Крылатые качели» Александром Дудко (Голос-дети) и как исполнили песню в кинофильме «Приключение Электроника».  Песня легкая, веселая, звонкая</a:t>
            </a:r>
            <a:r>
              <a:rPr lang="ru-RU" sz="1600" dirty="0"/>
              <a:t>, чистая, крылатая, так и кажется, что </a:t>
            </a:r>
            <a:r>
              <a:rPr lang="ru-RU" sz="1600" dirty="0" smtClean="0"/>
              <a:t>я сейчас сижу на качелях и взмываю вверх.  И очень красивые слова в этой песни….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588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505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Ттьяна</dc:creator>
  <cp:lastModifiedBy>Олеся</cp:lastModifiedBy>
  <cp:revision>67</cp:revision>
  <dcterms:created xsi:type="dcterms:W3CDTF">2010-12-15T15:51:50Z</dcterms:created>
  <dcterms:modified xsi:type="dcterms:W3CDTF">2018-01-17T17:20:22Z</dcterms:modified>
</cp:coreProperties>
</file>