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0" r:id="rId4"/>
    <p:sldId id="272" r:id="rId5"/>
    <p:sldId id="273" r:id="rId6"/>
    <p:sldId id="278" r:id="rId7"/>
    <p:sldId id="279" r:id="rId8"/>
    <p:sldId id="276" r:id="rId9"/>
    <p:sldId id="277" r:id="rId10"/>
    <p:sldId id="271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3A3E-2996-4216-A274-2E52B04F8CC4}" type="datetimeFigureOut">
              <a:rPr lang="ru-RU" smtClean="0"/>
              <a:pPr/>
              <a:t>17.01.2018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3A3E-2996-4216-A274-2E52B04F8CC4}" type="datetimeFigureOut">
              <a:rPr lang="ru-RU" smtClean="0"/>
              <a:pPr/>
              <a:t>17.01.2018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3A3E-2996-4216-A274-2E52B04F8CC4}" type="datetimeFigureOut">
              <a:rPr lang="ru-RU" smtClean="0"/>
              <a:pPr/>
              <a:t>17.01.2018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3A3E-2996-4216-A274-2E52B04F8CC4}" type="datetimeFigureOut">
              <a:rPr lang="ru-RU" smtClean="0"/>
              <a:pPr/>
              <a:t>17.01.2018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3A3E-2996-4216-A274-2E52B04F8CC4}" type="datetimeFigureOut">
              <a:rPr lang="ru-RU" smtClean="0"/>
              <a:pPr/>
              <a:t>17.01.2018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3A3E-2996-4216-A274-2E52B04F8CC4}" type="datetimeFigureOut">
              <a:rPr lang="ru-RU" smtClean="0"/>
              <a:pPr/>
              <a:t>17.01.2018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3A3E-2996-4216-A274-2E52B04F8CC4}" type="datetimeFigureOut">
              <a:rPr lang="ru-RU" smtClean="0"/>
              <a:pPr/>
              <a:t>17.01.2018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3A3E-2996-4216-A274-2E52B04F8CC4}" type="datetimeFigureOut">
              <a:rPr lang="ru-RU" smtClean="0"/>
              <a:pPr/>
              <a:t>17.01.2018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3A3E-2996-4216-A274-2E52B04F8CC4}" type="datetimeFigureOut">
              <a:rPr lang="ru-RU" smtClean="0"/>
              <a:pPr/>
              <a:t>17.01.2018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3A3E-2996-4216-A274-2E52B04F8CC4}" type="datetimeFigureOut">
              <a:rPr lang="ru-RU" smtClean="0"/>
              <a:pPr/>
              <a:t>17.01.2018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3A3E-2996-4216-A274-2E52B04F8CC4}" type="datetimeFigureOut">
              <a:rPr lang="ru-RU" smtClean="0"/>
              <a:pPr/>
              <a:t>17.01.2018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2F3A3E-2996-4216-A274-2E52B04F8CC4}" type="datetimeFigureOut">
              <a:rPr lang="ru-RU" smtClean="0"/>
              <a:pPr/>
              <a:t>17.01.2018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62000" y="1295400"/>
            <a:ext cx="7772400" cy="1470025"/>
          </a:xfrm>
        </p:spPr>
        <p:txBody>
          <a:bodyPr/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«Крылатые качели»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AutoShape 2" descr="Картинки по запросу фильм приключения буратин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Картинки по запросу фильм приключения буратин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>
          <a:xfrm>
            <a:off x="5715000" y="5257800"/>
            <a:ext cx="3124200" cy="1219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Выполнил: ученик 3 класса,</a:t>
            </a:r>
            <a:r>
              <a:rPr kumimoji="0" lang="ru-RU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МБОУ СОШ№7 </a:t>
            </a:r>
            <a:r>
              <a:rPr kumimoji="0" lang="ru-RU" b="1" i="0" u="none" strike="noStrike" kern="1200" cap="none" spc="0" normalizeH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г.Туймазы</a:t>
            </a:r>
            <a:r>
              <a:rPr kumimoji="0" lang="ru-RU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– «ООШ№9 </a:t>
            </a:r>
            <a:r>
              <a:rPr kumimoji="0" lang="ru-RU" b="1" i="0" u="none" strike="noStrike" kern="1200" cap="none" spc="0" normalizeH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г.Туймазы</a:t>
            </a:r>
            <a:r>
              <a:rPr kumimoji="0" lang="ru-RU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»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b="1" baseline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Абдуллин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Данияр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Рафисович</a:t>
            </a:r>
            <a:endParaRPr kumimoji="0" lang="ru-RU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9218" name="Picture 2" descr="Картинки по запросу крылатые качели из кинофильма приключения электроника фото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3048000"/>
            <a:ext cx="4038600" cy="2590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609600" y="2636966"/>
            <a:ext cx="80772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kumimoji="0" lang="ru-RU" sz="6000" b="1" i="0" u="none" strike="noStrike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/>
          <p:cNvSpPr txBox="1">
            <a:spLocks/>
          </p:cNvSpPr>
          <p:nvPr/>
        </p:nvSpPr>
        <p:spPr>
          <a:xfrm>
            <a:off x="838200" y="1053384"/>
            <a:ext cx="7467600" cy="389961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«Впервые текст песни «Крылатые качели» прозвучал в детском кинофильме «Приключение Электроника», премьерный показ которого состоялся в 1979 году. Автором этих песенных строк является Юрий Сергеевич </a:t>
            </a:r>
            <a:r>
              <a:rPr lang="ru-RU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Энтин</a:t>
            </a: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endParaRPr lang="ru-RU" sz="36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/>
          <p:cNvSpPr txBox="1">
            <a:spLocks/>
          </p:cNvSpPr>
          <p:nvPr/>
        </p:nvSpPr>
        <p:spPr>
          <a:xfrm>
            <a:off x="304800" y="1066800"/>
            <a:ext cx="4648200" cy="6230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u-RU" sz="28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Юрий Сергеевич </a:t>
            </a:r>
            <a:r>
              <a:rPr lang="ru-RU" sz="28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Энтин</a:t>
            </a:r>
            <a:endParaRPr lang="ru-RU" sz="2800" b="1" dirty="0" smtClean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530" name="Picture 2" descr="Картинки по запросу Юрий Сергеевич Энтин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1676400"/>
            <a:ext cx="2695575" cy="2819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2532" name="Picture 4" descr="Картинки по запросу композитор крылатые качели из кинофильма приключения электроника фото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3429000"/>
            <a:ext cx="4114800" cy="2236788"/>
          </a:xfrm>
          <a:prstGeom prst="rect">
            <a:avLst/>
          </a:prstGeom>
          <a:noFill/>
        </p:spPr>
      </p:pic>
      <p:sp>
        <p:nvSpPr>
          <p:cNvPr id="6" name="Подзаголовок 2"/>
          <p:cNvSpPr txBox="1">
            <a:spLocks/>
          </p:cNvSpPr>
          <p:nvPr/>
        </p:nvSpPr>
        <p:spPr>
          <a:xfrm>
            <a:off x="4267200" y="2286000"/>
            <a:ext cx="4724400" cy="6230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28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Композитор </a:t>
            </a:r>
          </a:p>
          <a:p>
            <a:pPr marL="0" indent="0" algn="ctr">
              <a:buNone/>
            </a:pPr>
            <a:r>
              <a:rPr lang="ru-RU" sz="28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Евгений </a:t>
            </a:r>
            <a:r>
              <a:rPr lang="ru-RU" sz="28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Крылатов</a:t>
            </a:r>
            <a:endParaRPr lang="ru-RU" sz="2800" b="1" dirty="0" smtClean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2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/>
          <p:cNvSpPr txBox="1">
            <a:spLocks/>
          </p:cNvSpPr>
          <p:nvPr/>
        </p:nvSpPr>
        <p:spPr>
          <a:xfrm>
            <a:off x="427149" y="877910"/>
            <a:ext cx="8229600" cy="491329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u-RU" sz="35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Всплывшее в памяти из детства, тайное проникновение ранней весной на территорию парка с аттракционами послужило </a:t>
            </a:r>
            <a:r>
              <a:rPr lang="ru-RU" sz="35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Энтину</a:t>
            </a:r>
            <a:r>
              <a:rPr lang="ru-RU" sz="35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«подсказкой» темы этого песенного текста. И уже долгие годы переливающиеся куплеты и взмывающий припев «Качелей» популярны и любимы и детьми и взрослыми.</a:t>
            </a:r>
          </a:p>
          <a:p>
            <a:pPr marL="0" indent="0" algn="just">
              <a:buNone/>
            </a:pPr>
            <a:endParaRPr lang="ru-RU" sz="36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36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25529754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/>
          <p:cNvSpPr txBox="1">
            <a:spLocks/>
          </p:cNvSpPr>
          <p:nvPr/>
        </p:nvSpPr>
        <p:spPr>
          <a:xfrm>
            <a:off x="838200" y="914400"/>
            <a:ext cx="7467600" cy="1752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ru-RU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23900" y="1066800"/>
            <a:ext cx="7696200" cy="452431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Стремительное движение в этой мелодии передается темпом </a:t>
            </a: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мелодии </a:t>
            </a:r>
            <a:r>
              <a:rPr lang="ru-RU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и ладом(мажорная музыка</a:t>
            </a: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). Мажорная </a:t>
            </a:r>
            <a:r>
              <a:rPr lang="ru-RU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музыка воспринимается слушателями, как светлая, ясная, радостная, а минорная - как печальная и мечтательная</a:t>
            </a: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. А </a:t>
            </a:r>
            <a:r>
              <a:rPr lang="ru-RU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также тембром.</a:t>
            </a:r>
          </a:p>
        </p:txBody>
      </p:sp>
    </p:spTree>
    <p:extLst>
      <p:ext uri="{BB962C8B-B14F-4D97-AF65-F5344CB8AC3E}">
        <p14:creationId xmlns:p14="http://schemas.microsoft.com/office/powerpoint/2010/main" xmlns="" val="2634092355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/>
          <p:cNvSpPr txBox="1">
            <a:spLocks/>
          </p:cNvSpPr>
          <p:nvPr/>
        </p:nvSpPr>
        <p:spPr>
          <a:xfrm>
            <a:off x="838200" y="914400"/>
            <a:ext cx="7467600" cy="1752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ru-RU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23900" y="1066800"/>
            <a:ext cx="7696200" cy="175432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В этой песни умело используется </a:t>
            </a:r>
            <a:r>
              <a:rPr lang="ru-RU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сочетание радостного и грустного в характере сочинения.</a:t>
            </a:r>
          </a:p>
        </p:txBody>
      </p:sp>
    </p:spTree>
    <p:extLst>
      <p:ext uri="{BB962C8B-B14F-4D97-AF65-F5344CB8AC3E}">
        <p14:creationId xmlns:p14="http://schemas.microsoft.com/office/powerpoint/2010/main" xmlns="" val="3193567274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/>
          <p:cNvSpPr txBox="1">
            <a:spLocks/>
          </p:cNvSpPr>
          <p:nvPr/>
        </p:nvSpPr>
        <p:spPr>
          <a:xfrm>
            <a:off x="838200" y="914400"/>
            <a:ext cx="7467600" cy="1752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ru-RU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57200" y="925132"/>
            <a:ext cx="8153400" cy="501675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Темп песни не быстрый, размер4, написана в куплетной форме. Запев звучит в тональности d-</a:t>
            </a:r>
            <a:r>
              <a:rPr lang="ru-RU" sz="32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moll</a:t>
            </a: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, а припев в D-</a:t>
            </a:r>
            <a:r>
              <a:rPr lang="ru-RU" sz="32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dur</a:t>
            </a: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. Средства музыкальной выразительности просты, ярки и образны. Фактура аккомпанемента – гомофонно-гармоническая с волновыми мелодическими фигурациями, что создает в музыке ощущение теплоты и широкой наполненности.</a:t>
            </a:r>
          </a:p>
        </p:txBody>
      </p:sp>
    </p:spTree>
    <p:extLst>
      <p:ext uri="{BB962C8B-B14F-4D97-AF65-F5344CB8AC3E}">
        <p14:creationId xmlns:p14="http://schemas.microsoft.com/office/powerpoint/2010/main" xmlns="" val="1717425325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/>
          <p:cNvSpPr txBox="1">
            <a:spLocks/>
          </p:cNvSpPr>
          <p:nvPr/>
        </p:nvSpPr>
        <p:spPr>
          <a:xfrm>
            <a:off x="838200" y="914400"/>
            <a:ext cx="7467600" cy="1752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ru-RU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85800" y="931572"/>
            <a:ext cx="7620000" cy="507831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Каждое из прослушанных мною песен «Крылатые качели» из художественного фильма «Приключения электроника» по своему хороши. Прошло больше тридцати лет, а песня «Крылатые качели» до сих пор исполняется нами детьми. Это песня нашла отклик в детских сердцах.</a:t>
            </a:r>
            <a:endParaRPr lang="ru-RU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17183470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/>
          <p:cNvSpPr txBox="1">
            <a:spLocks/>
          </p:cNvSpPr>
          <p:nvPr/>
        </p:nvSpPr>
        <p:spPr>
          <a:xfrm>
            <a:off x="838200" y="914400"/>
            <a:ext cx="7467600" cy="1752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ru-RU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85800" y="931572"/>
            <a:ext cx="7924800" cy="507831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По моему мнению, «Крылатые </a:t>
            </a:r>
            <a:r>
              <a:rPr lang="ru-RU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качели» – любимая песня не только у ребят, но и у слушателей любого возраста. Она волнует сердца людей своей певучей мелодией, тематическим материалом, яркостью и эффектным фортепианным изложением партии сопровождения.</a:t>
            </a:r>
          </a:p>
        </p:txBody>
      </p:sp>
    </p:spTree>
    <p:extLst>
      <p:ext uri="{BB962C8B-B14F-4D97-AF65-F5344CB8AC3E}">
        <p14:creationId xmlns:p14="http://schemas.microsoft.com/office/powerpoint/2010/main" xmlns="" val="3595869361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</TotalTime>
  <Words>301</Words>
  <Application>Microsoft Office PowerPoint</Application>
  <PresentationFormat>Экран (4:3)</PresentationFormat>
  <Paragraphs>15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«Крылатые качели»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«Приключения Буратино»</dc:title>
  <dc:creator>User</dc:creator>
  <cp:lastModifiedBy>User</cp:lastModifiedBy>
  <cp:revision>20</cp:revision>
  <dcterms:created xsi:type="dcterms:W3CDTF">2017-02-24T16:36:28Z</dcterms:created>
  <dcterms:modified xsi:type="dcterms:W3CDTF">2018-01-17T16:38:14Z</dcterms:modified>
</cp:coreProperties>
</file>