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2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4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03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87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09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94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7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0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49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34027-94E1-44D6-8888-FE9FBE8128FA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25524-626E-49A9-A8A9-F299CAD5F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93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2304256"/>
          </a:xfrm>
        </p:spPr>
        <p:txBody>
          <a:bodyPr/>
          <a:lstStyle/>
          <a:p>
            <a:r>
              <a:rPr lang="ru-RU" dirty="0"/>
              <a:t>«Крылатые качели» </a:t>
            </a:r>
          </a:p>
        </p:txBody>
      </p:sp>
    </p:spTree>
    <p:extLst>
      <p:ext uri="{BB962C8B-B14F-4D97-AF65-F5344CB8AC3E}">
        <p14:creationId xmlns:p14="http://schemas.microsoft.com/office/powerpoint/2010/main" val="13777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52736"/>
            <a:ext cx="568863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59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09606"/>
            <a:ext cx="7200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/>
              <a:t>	</a:t>
            </a:r>
            <a:r>
              <a:rPr lang="ru-RU" sz="3000" dirty="0"/>
              <a:t>Песне из кинофильма "Приключение Электроника" "Крылатые качели" в этом году исполнилось 35 лет. "Летят, летят, </a:t>
            </a:r>
            <a:r>
              <a:rPr lang="ru-RU" sz="3000" dirty="0" err="1"/>
              <a:t>ле</a:t>
            </a:r>
            <a:r>
              <a:rPr lang="ru-RU" sz="3000" dirty="0"/>
              <a:t> -</a:t>
            </a:r>
            <a:r>
              <a:rPr lang="ru-RU" sz="3000" dirty="0" err="1"/>
              <a:t>тят</a:t>
            </a:r>
            <a:r>
              <a:rPr lang="ru-RU" sz="3000" dirty="0"/>
              <a:t>" года, а песня не стареет, только набирает популярность, а среди нашего поколения еще и любимая, настолько она звонкая, чистая, крылатая, так и кажется, что появятся сейчас крылья и у качелей и они улетят вместе с исполнителями. Летите, голуби, летите!</a:t>
            </a:r>
          </a:p>
        </p:txBody>
      </p:sp>
    </p:spTree>
    <p:extLst>
      <p:ext uri="{BB962C8B-B14F-4D97-AF65-F5344CB8AC3E}">
        <p14:creationId xmlns:p14="http://schemas.microsoft.com/office/powerpoint/2010/main" val="179873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4949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Трудно найти в нашей стране человека, не знакомого с песнями Евгения </a:t>
            </a:r>
            <a:r>
              <a:rPr lang="ru-RU" dirty="0" err="1" smtClean="0"/>
              <a:t>Крылатова</a:t>
            </a:r>
            <a:r>
              <a:rPr lang="ru-RU" dirty="0" smtClean="0"/>
              <a:t>. А уж не услышать его композиции в своём детстве и юношестве – практически невозможно. «Колыбельная медведицы», «Крылатые качели», «Прекрасное далёко», «Лесной олень» и многие другие звучат в эфире и сопровождают любимые нами мультфильмы и кинофильмы с самого раннего возраста. Более того – многие из этих фильмов мы чаще вспоминаем по песням, которые в них прозвучали, чем по названиям этих лент.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282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Крылатов</a:t>
            </a:r>
            <a:r>
              <a:rPr lang="ru-RU" dirty="0" smtClean="0"/>
              <a:t> создал много всего хорошего: симфоническую, камерную, эстрадную музыку, музыку для драматического театра, радио и телевидения. Но всё же по-настоящему прославил его кинематограф. Именно музыка Евгения Павловича в кино позволяет чувствовать себя летящим на «крылатых качелях».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36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500" dirty="0"/>
              <a:t>Полёт на крылатых качелях </a:t>
            </a:r>
            <a:r>
              <a:rPr lang="ru-RU" sz="3500" dirty="0" err="1"/>
              <a:t>Крылатова</a:t>
            </a:r>
            <a:r>
              <a:rPr lang="ru-RU" sz="3500" dirty="0"/>
              <a:t> мы начинаем с одной из верхних точек их траектории – «Колыбельной медведицы» из мультфильма «Умка». </a:t>
            </a:r>
            <a:r>
              <a:rPr lang="ru-RU" sz="3500" dirty="0" err="1"/>
              <a:t>Крылатов</a:t>
            </a:r>
            <a:r>
              <a:rPr lang="ru-RU" sz="3500" dirty="0"/>
              <a:t> утверждает, что «детской музыки не бывает. Есть просто музыка». И он прав. С некоторым уточнением – бывает просто музыка, а бывает просто гениальная музыка. Так вот «Колыбельная медведицы» явно относится ко второй категории. И в ней как раз есть те самые абсолютно очищенные нотки, уносящие нас в другой мир. Который соответствует самому лучшему, идеальному, что есть в нашем мире.</a:t>
            </a:r>
          </a:p>
        </p:txBody>
      </p:sp>
    </p:spTree>
    <p:extLst>
      <p:ext uri="{BB962C8B-B14F-4D97-AF65-F5344CB8AC3E}">
        <p14:creationId xmlns:p14="http://schemas.microsoft.com/office/powerpoint/2010/main" val="1885726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Стремительное движение в этой мелодии </a:t>
            </a:r>
            <a:r>
              <a:rPr lang="ru-RU" dirty="0"/>
              <a:t>передается</a:t>
            </a:r>
            <a:r>
              <a:rPr lang="ru-RU" dirty="0" smtClean="0"/>
              <a:t> темпом самой мелодии и ладом (мажорная музыка).Мажорная музыка воспринимается слушателями, как светлая, ясная, радостная, а минорная - как печальная и мечтательная. А также тембром 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26246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Это 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258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</a:p>
          <a:p>
            <a:pPr marL="0" indent="0" algn="just">
              <a:buNone/>
            </a:pPr>
            <a:r>
              <a:rPr lang="ru-RU" dirty="0" smtClean="0"/>
              <a:t>А на счет паузы-она нужна для осмысления слов песни, чтобы у нас уложилось представление всей ситуации, которая описывается в тексте песни.</a:t>
            </a:r>
          </a:p>
          <a:p>
            <a:pPr marL="0" indent="0" algn="just">
              <a:buNone/>
            </a:pPr>
            <a:r>
              <a:rPr lang="ru-RU" dirty="0" smtClean="0"/>
              <a:t>Слова и мелодия хороши, светлы, в них и выражается стремительное движение вперед!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367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4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«Крылатые качели»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 качели»</dc:title>
  <dc:creator>Якуповы</dc:creator>
  <cp:lastModifiedBy>Якуповы</cp:lastModifiedBy>
  <cp:revision>4</cp:revision>
  <dcterms:created xsi:type="dcterms:W3CDTF">2018-01-17T07:19:34Z</dcterms:created>
  <dcterms:modified xsi:type="dcterms:W3CDTF">2018-01-17T08:12:14Z</dcterms:modified>
</cp:coreProperties>
</file>