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224" autoAdjust="0"/>
    <p:restoredTop sz="94660"/>
  </p:normalViewPr>
  <p:slideViewPr>
    <p:cSldViewPr>
      <p:cViewPr>
        <p:scale>
          <a:sx n="87" d="100"/>
          <a:sy n="87" d="100"/>
        </p:scale>
        <p:origin x="-84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A%D1%80%D1%8B%D0%BB%D0%B0%D1%82%D0%BE%D0%B2,_%D0%95%D0%B2%D0%B3%D0%B5%D0%BD%D0%B8%D0%B9_%D0%9F%D0%B0%D0%B2%D0%BB%D0%BE%D0%B2%D0%B8%D1%87" TargetMode="External"/><Relationship Id="rId3" Type="http://schemas.openxmlformats.org/officeDocument/2006/relationships/hyperlink" Target="https://ru.wikipedia.org/wiki/%D0%92%D0%B5%D0%BB%D1%82%D0%B8%D1%81%D1%82%D0%BE%D0%B2,_%D0%95%D0%B2%D0%B3%D0%B5%D0%BD%D0%B8%D0%B9_%D0%A1%D0%B5%D1%80%D0%B0%D1%84%D0%B8%D0%BC%D0%BE%D0%B2%D0%B8%D1%87" TargetMode="External"/><Relationship Id="rId7" Type="http://schemas.openxmlformats.org/officeDocument/2006/relationships/hyperlink" Target="https://ru.wikipedia.org/wiki/1971_%D0%B3%D0%BE%D0%B4_%D0%B2_%D0%BB%D0%B8%D1%82%D0%B5%D1%80%D0%B0%D1%82%D1%83%D1%80%D0%B5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/index.php?title=%D0%A0%D1%8D%D1%81%D1%81%D0%B8_%E2%80%94_%D0%BD%D0%B5%D1%83%D0%BB%D0%BE%D0%B2%D0%B8%D0%BC%D1%8B%D0%B9_%D0%B4%D1%80%D1%83%D0%B3&amp;action=edit&amp;redlink=1" TargetMode="External"/><Relationship Id="rId5" Type="http://schemas.openxmlformats.org/officeDocument/2006/relationships/hyperlink" Target="https://ru.wikipedia.org/wiki/1964_%D0%B3%D0%BE%D0%B4_%D0%B2_%D0%BB%D0%B8%D1%82%D0%B5%D1%80%D0%B0%D1%82%D1%83%D1%80%D0%B5" TargetMode="External"/><Relationship Id="rId4" Type="http://schemas.openxmlformats.org/officeDocument/2006/relationships/hyperlink" Target="https://ru.wikipedia.org/w/index.php?title=%D0%AD%D0%BB%D0%B5%D0%BA%D1%82%D1%80%D0%BE%D0%BD%D0%B8%D0%BA_%E2%80%94_%D0%BC%D0%B0%D0%BB%D1%8C%D1%87%D0%B8%D0%BA_%D0%B8%D0%B7_%D1%87%D0%B5%D0%BC%D0%BE%D0%B4%D0%B0%D0%BD%D0%B0&amp;action=edit&amp;redlink=1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крылатые качел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7691" y="0"/>
            <a:ext cx="6136309" cy="47863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19292110">
            <a:off x="-1751230" y="3521480"/>
            <a:ext cx="7772400" cy="1674849"/>
          </a:xfrm>
        </p:spPr>
        <p:txBody>
          <a:bodyPr/>
          <a:lstStyle/>
          <a:p>
            <a:r>
              <a:rPr lang="ru-RU" dirty="0" smtClean="0"/>
              <a:t>Крылатые качели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5981700"/>
            <a:ext cx="6400800" cy="1752600"/>
          </a:xfrm>
        </p:spPr>
        <p:txBody>
          <a:bodyPr/>
          <a:lstStyle/>
          <a:p>
            <a:r>
              <a:rPr lang="ru-RU" dirty="0" smtClean="0"/>
              <a:t>Выполнил: Огурцов М.Ю.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338" name="AutoShape 2" descr="Картинки по запросу крылатые качел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0" name="AutoShape 4" descr="Картинки по запросу крылатые качел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342" name="AutoShape 6" descr="Картинки по запросу крылатые качел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4344" name="Picture 8" descr="http://propianino.ru/wp-content/uploads/2012/04/kacheli_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0"/>
            <a:ext cx="6263662" cy="442913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28596" y="4303455"/>
            <a:ext cx="82867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Композиция «Крылатые качели» получила свою популярность благодаря кинофильму 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«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Приключения Электроника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» — 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советский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 детский музыкальный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трёхсерийный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 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телефильм 1979 года,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режиссёра 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Константина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Бромберга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.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Снят на 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Одесской киностудии,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по мотивам фантастических повестей 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  <a:hlinkClick r:id="rId3" tooltip="Велтистов, Евгений Серафимович"/>
              </a:rPr>
              <a:t>Евгения Велтистова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«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  <a:hlinkClick r:id="rId4" tooltip="Электроник — мальчик из чемодана (страница отсутствует)"/>
              </a:rPr>
              <a:t>Электроник — мальчик из чемодана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» (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  <a:hlinkClick r:id="rId5" tooltip="1964 год в литературе"/>
              </a:rPr>
              <a:t>1964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) и «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  <a:hlinkClick r:id="rId6" tooltip="Рэсси — неуловимый друг (страница отсутствует)"/>
              </a:rPr>
              <a:t>Рэсси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  <a:hlinkClick r:id="rId6" tooltip="Рэсси — неуловимый друг (страница отсутствует)"/>
              </a:rPr>
              <a:t> — неуловимый друг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» (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  <a:hlinkClick r:id="rId7" tooltip="1971 год в литературе"/>
              </a:rPr>
              <a:t>1971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). Музыку к фильму написал композитор 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  <a:hlinkClick r:id="rId8" tooltip="Крылатов, Евгений Павлович"/>
              </a:rPr>
              <a:t>Евгений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  <a:hlinkClick r:id="rId8" tooltip="Крылатов, Евгений Павлович"/>
              </a:rPr>
              <a:t>Крылатов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a typeface="Ebrima" pitchFamily="2" charset="0"/>
                <a:cs typeface="Ebrima" pitchFamily="2" charset="0"/>
              </a:rPr>
              <a:t>.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ea typeface="Ebrima" pitchFamily="2" charset="0"/>
              <a:cs typeface="Ebrima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shkolazhizni.ru/img/content/i125/125722_o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29225" y="642918"/>
            <a:ext cx="3914775" cy="571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00042"/>
            <a:ext cx="550069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Е. </a:t>
            </a:r>
            <a:r>
              <a:rPr lang="ru-RU" sz="2800" dirty="0" err="1" smtClean="0"/>
              <a:t>Крылатов</a:t>
            </a:r>
            <a:r>
              <a:rPr lang="ru-RU" sz="2800" dirty="0" smtClean="0"/>
              <a:t>: «В чем сложность работы в кино заключается? Слишком большая ответственность. Если музыка окажется неверно подобранной, картина может разрушиться. Когда режиссер фильма „Приключения Электроника“ раскритиковал мои „Крылатые качели“, я ведь поверил, что фильм пропал. Я сильно переживал из-за того, что, возможно, угробил картину».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0"/>
            <a:ext cx="892971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Стремительное движение в этой мелодии передается темпом </a:t>
            </a:r>
            <a:r>
              <a:rPr lang="ru-RU" sz="2400" dirty="0" smtClean="0"/>
              <a:t>самой </a:t>
            </a:r>
            <a:r>
              <a:rPr lang="ru-RU" sz="2400" dirty="0" smtClean="0"/>
              <a:t>мелодии и ладом(мажорная музыка</a:t>
            </a:r>
            <a:r>
              <a:rPr lang="ru-RU" sz="2400" dirty="0" smtClean="0"/>
              <a:t>)</a:t>
            </a:r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dirty="0" smtClean="0"/>
              <a:t>Мажорная </a:t>
            </a:r>
            <a:r>
              <a:rPr lang="ru-RU" sz="2400" dirty="0" smtClean="0"/>
              <a:t>музыка воспринимается слушателями, как светлая, ясная, радостная, а минорная - как печальная и мечтательная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А </a:t>
            </a:r>
            <a:r>
              <a:rPr lang="ru-RU" sz="2400" dirty="0" smtClean="0"/>
              <a:t>также тембром.</a:t>
            </a:r>
            <a:endParaRPr lang="ru-RU" sz="2400" dirty="0"/>
          </a:p>
        </p:txBody>
      </p:sp>
      <p:pic>
        <p:nvPicPr>
          <p:cNvPr id="16386" name="Picture 2" descr="Картинки по запросу радостная музыка"/>
          <p:cNvPicPr>
            <a:picLocks noChangeAspect="1" noChangeArrowheads="1"/>
          </p:cNvPicPr>
          <p:nvPr/>
        </p:nvPicPr>
        <p:blipFill>
          <a:blip r:embed="rId2"/>
          <a:srcRect l="6945" t="5660" r="8327" b="15094"/>
          <a:stretch>
            <a:fillRect/>
          </a:stretch>
        </p:blipFill>
        <p:spPr bwMode="auto">
          <a:xfrm>
            <a:off x="2000232" y="1357298"/>
            <a:ext cx="4357718" cy="30003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4" name="Picture 6" descr="Картинки по запросу Большой Детский Хор Центрального Телевидения и Всесоюзного Ради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2161608"/>
            <a:ext cx="3857651" cy="26072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785786" y="428604"/>
            <a:ext cx="77153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Помимо высокопрофессионального исполнения в Электронике, песню спели другие исполнители.</a:t>
            </a:r>
          </a:p>
          <a:p>
            <a:r>
              <a:rPr lang="ru-RU" dirty="0" smtClean="0"/>
              <a:t>Наиболее популярны: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группа Ассорти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Большой Детский Хор Центрального Телевидения и Всесоюзного </a:t>
            </a:r>
            <a:r>
              <a:rPr lang="ru-RU" dirty="0" smtClean="0"/>
              <a:t>Радио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Марк Коваленко</a:t>
            </a:r>
          </a:p>
          <a:p>
            <a:endParaRPr lang="ru-RU" dirty="0"/>
          </a:p>
        </p:txBody>
      </p:sp>
      <p:pic>
        <p:nvPicPr>
          <p:cNvPr id="17410" name="Picture 2" descr="Картинки по запросу марк коваленко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3929042"/>
            <a:ext cx="5207037" cy="292895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2" name="Picture 4" descr="Картинки по запросу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7108" y="3071810"/>
            <a:ext cx="3906892" cy="26241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1000108"/>
            <a:ext cx="478637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Преимущественное лидерство в исполнении этой песни получает голос </a:t>
            </a:r>
            <a:r>
              <a:rPr lang="ru-RU" sz="2400" dirty="0" smtClean="0"/>
              <a:t>Елены Камбуровой. </a:t>
            </a:r>
            <a:endParaRPr lang="ru-RU" sz="2400" dirty="0" smtClean="0"/>
          </a:p>
          <a:p>
            <a:r>
              <a:rPr lang="ru-RU" sz="2400" dirty="0" smtClean="0"/>
              <a:t>Говорят</a:t>
            </a:r>
            <a:r>
              <a:rPr lang="ru-RU" sz="2400" dirty="0" smtClean="0"/>
              <a:t>, что перед записью певицу попросили представить себя 10-летним хулиганом. Она кивнула и тут же записала всё с первого дубля.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18434" name="Picture 2" descr="Картинки по запросу елена камбуро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000108"/>
            <a:ext cx="2782458" cy="3071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2428868"/>
            <a:ext cx="2367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Спасибо за внимание.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176</Words>
  <PresentationFormat>Экран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Крылатые качели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HP</dc:creator>
  <cp:lastModifiedBy>HP</cp:lastModifiedBy>
  <cp:revision>19</cp:revision>
  <dcterms:created xsi:type="dcterms:W3CDTF">2018-01-15T16:29:50Z</dcterms:created>
  <dcterms:modified xsi:type="dcterms:W3CDTF">2018-01-15T19:40:07Z</dcterms:modified>
</cp:coreProperties>
</file>