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64" r:id="rId5"/>
    <p:sldId id="263" r:id="rId6"/>
    <p:sldId id="258" r:id="rId7"/>
    <p:sldId id="259" r:id="rId8"/>
    <p:sldId id="265" r:id="rId9"/>
    <p:sldId id="266" r:id="rId10"/>
    <p:sldId id="26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1%80%D1%8B%D0%BB%D0%B0%D1%82%D1%8B%D0%B5_%D0%BA%D0%B0%D1%87%D0%B5%D0%BB%D0%B8#cite_note-2" TargetMode="External"/><Relationship Id="rId3" Type="http://schemas.openxmlformats.org/officeDocument/2006/relationships/image" Target="../media/image3.gif"/><Relationship Id="rId7" Type="http://schemas.openxmlformats.org/officeDocument/2006/relationships/hyperlink" Target="https://ru.wikipedia.org/wiki/%D0%9A%D1%80%D1%8B%D0%BB%D0%B0%D1%82%D1%8B%D0%B5_%D0%BA%D0%B0%D1%87%D0%B5%D0%BB%D0%B8#cite_note-%D0%A1%D0%BB%D0%B8%D1%88%D0%BA%D0%BE%D0%BC_%D0%B7%D0%B5%D0%BC%D0%BD%D1%8B%D0%B5_%D0%9A%D1%80%D1%8B%D0%BB%D0%B0%D1%82%D1%8B%D0%B5_%D0%BA%D0%B0%D1%87%D0%B5%D0%BB%D0%B8_-_%D0%A0%D1%83%D1%81%D1%81%D0%BA%D0%B8%D0%B9_%D0%BC%D0%B8%D1%80-1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F%D1%80%D0%B8%D0%BA%D0%BB%D1%8E%D1%87%D0%B5%D0%BD%D0%B8%D1%8F_%D0%AD%D0%BB%D0%B5%D0%BA%D1%82%D1%80%D0%BE%D0%BD%D0%B8%D0%BA%D0%B0" TargetMode="External"/><Relationship Id="rId5" Type="http://schemas.openxmlformats.org/officeDocument/2006/relationships/hyperlink" Target="https://ru.wikipedia.org/wiki/%D0%AD%D0%BD%D1%82%D0%B8%D0%BD,_%D0%AE%D1%80%D0%B8%D0%B9_%D0%A1%D0%B5%D1%80%D0%B3%D0%B5%D0%B5%D0%B2%D0%B8%D1%87" TargetMode="External"/><Relationship Id="rId4" Type="http://schemas.openxmlformats.org/officeDocument/2006/relationships/hyperlink" Target="https://ru.wikipedia.org/wiki/%D0%9A%D1%80%D1%8B%D0%BB%D0%B0%D1%82%D0%BE%D0%B2,_%D0%95%D0%B2%D0%B3%D0%B5%D0%BD%D0%B8%D0%B9_%D0%9F%D0%B0%D0%B2%D0%BB%D0%BE%D0%B2%D0%B8%D1%8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1%80%D1%8B%D0%BB%D0%B0%D1%82%D1%8B%D0%B5_%D0%BA%D0%B0%D1%87%D0%B5%D0%BB%D0%B8#cite_note-%D0%A1%D0%BB%D0%B8%D1%88%D0%BA%D0%BE%D0%BC_%D0%B7%D0%B5%D0%BC%D0%BD%D1%8B%D0%B5_%D0%9A%D1%80%D1%8B%D0%BB%D0%B0%D1%82%D1%8B%D0%B5_%D0%BA%D0%B0%D1%87%D0%B5%D0%BB%D0%B8_-_%D0%A0%D1%83%D1%81%D1%81%D0%BA%D0%B8%D0%B9_%D0%BC%D0%B8%D1%80-1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9A%D0%BE%D0%BC%D1%81%D0%BE%D0%BC%D0%BE%D0%BB%D1%8C%D1%81%D0%BA%D0%B0%D1%8F_%D0%BF%D1%80%D0%B0%D0%B2%D0%B4%D0%B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162204" y="3843867"/>
            <a:ext cx="6824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B050"/>
                </a:solidFill>
              </a:rPr>
              <a:t>Крылатые качели</a:t>
            </a:r>
            <a:endParaRPr lang="ru-RU" sz="6000" dirty="0">
              <a:solidFill>
                <a:srgbClr val="00B05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167"/>
            <a:ext cx="12258237" cy="69931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31980" y="5631406"/>
            <a:ext cx="88056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Выполнил  обучающийся 3в класса МОБУ Гимназия №3</a:t>
            </a:r>
          </a:p>
          <a:p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</a:rPr>
              <a:t>Вахитов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 Мурат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53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381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3103" y="5934670"/>
            <a:ext cx="100591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«Крылатые качели» замечательная песня. Хотя она написана в миноре, звучит она 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радостно, жизнеутверждающе, </a:t>
            </a:r>
            <a:r>
              <a:rPr lang="ru-RU" dirty="0" err="1" smtClean="0">
                <a:solidFill>
                  <a:srgbClr val="00B0F0"/>
                </a:solidFill>
              </a:rPr>
              <a:t>полетно</a:t>
            </a:r>
            <a:r>
              <a:rPr lang="ru-RU" dirty="0" smtClean="0">
                <a:solidFill>
                  <a:srgbClr val="00B0F0"/>
                </a:solidFill>
              </a:rPr>
              <a:t>. Мне нравятся все песни Евгения </a:t>
            </a:r>
            <a:r>
              <a:rPr lang="ru-RU" dirty="0" err="1" smtClean="0">
                <a:solidFill>
                  <a:srgbClr val="00B0F0"/>
                </a:solidFill>
              </a:rPr>
              <a:t>Крылатова</a:t>
            </a:r>
            <a:endParaRPr lang="ru-RU" dirty="0" smtClean="0">
              <a:solidFill>
                <a:srgbClr val="00B0F0"/>
              </a:solidFill>
            </a:endParaRPr>
          </a:p>
          <a:p>
            <a:r>
              <a:rPr lang="ru-RU" dirty="0" smtClean="0">
                <a:solidFill>
                  <a:srgbClr val="00B0F0"/>
                </a:solidFill>
              </a:rPr>
              <a:t> из этого и других кинофильмов.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739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9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7" y="3813093"/>
            <a:ext cx="5715000" cy="32099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426" y="0"/>
            <a:ext cx="4943475" cy="48577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5653" y="428315"/>
            <a:ext cx="6096000" cy="44236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49140" algn="l"/>
              </a:tabLst>
            </a:pP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Крылатые качели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» — песня композитора </a:t>
            </a:r>
            <a:r>
              <a:rPr lang="ru-RU" u="sng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4" tooltip="Крылатов, Евгений Павлович"/>
              </a:rPr>
              <a:t>Евгения </a:t>
            </a:r>
            <a:r>
              <a:rPr lang="ru-RU" u="sng" dirty="0" err="1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4" tooltip="Крылатов, Евгений Павлович"/>
              </a:rPr>
              <a:t>Крылатова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на слова поэта </a:t>
            </a:r>
            <a:r>
              <a:rPr lang="ru-RU" u="sng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5" tooltip="Энтин, Юрий Сергеевич"/>
              </a:rPr>
              <a:t>Юрия </a:t>
            </a:r>
            <a:r>
              <a:rPr lang="ru-RU" u="sng" dirty="0" err="1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5" tooltip="Энтин, Юрий Сергеевич"/>
              </a:rPr>
              <a:t>Энтина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из советского телефильма 1979 года «</a:t>
            </a:r>
            <a:r>
              <a:rPr lang="ru-RU" u="sng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6" tooltip="Приключения Электроника"/>
              </a:rPr>
              <a:t>Приключения Электроника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»</a:t>
            </a:r>
            <a:r>
              <a:rPr lang="ru-RU" sz="1400" u="sng" baseline="30000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7"/>
              </a:rPr>
              <a:t>[1]</a:t>
            </a:r>
            <a:r>
              <a:rPr lang="ru-RU" sz="1400" u="sng" baseline="30000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8"/>
              </a:rPr>
              <a:t>[2]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49140" algn="l"/>
              </a:tabLst>
            </a:pPr>
            <a:r>
              <a:rPr lang="ru-RU" sz="28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История </a:t>
            </a:r>
            <a:r>
              <a:rPr lang="ru-RU" sz="2800" b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создания</a:t>
            </a:r>
            <a:endParaRPr lang="ru-RU" sz="2800" b="1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Евгений </a:t>
            </a:r>
            <a:r>
              <a:rPr lang="ru-RU" dirty="0" err="1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Крылатов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пишет песни всегда на уже готовые стихи, так было и в этот раз. У поэта Юрия </a:t>
            </a:r>
            <a:r>
              <a:rPr lang="ru-RU" dirty="0" err="1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Энтина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с которым он дружил и с которым больше всего работал, композитор однажды нашёл это стихотворение на рабочем столе. Прочитав, заинтересовался. </a:t>
            </a:r>
            <a:r>
              <a:rPr lang="ru-RU" dirty="0" err="1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Энтин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же сказал ему в ответ, что стихотворение не закончено, что он его уже показывал и ему его вернули с указанием переделать под уже написанную музыку для одного мультфильма.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27218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053" y="-260760"/>
            <a:ext cx="10843474" cy="73795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1790" y="345502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Крылатову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же стихи настолько понравились, что он начал уговаривать друга, которому было неудобно забирать у другого композитора уже показанные стихи, отдать их ему. </a:t>
            </a:r>
            <a:r>
              <a:rPr lang="ru-RU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Крылатов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говорил </a:t>
            </a:r>
            <a:r>
              <a:rPr lang="ru-RU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Энтину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что стихи уже сейчас прекрасные, что ничего в них не надо переделывать, что они очень музыкальны и он сам хочет на них написать песню. И убеждал и спорил с ним месяц, до победного конца. Получив же стихотворение, написал на него музыку немногим более чем за час</a:t>
            </a:r>
            <a:r>
              <a:rPr lang="ru-RU" sz="1400" u="sng" baseline="30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[1]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3454"/>
              </p:ext>
            </p:extLst>
          </p:nvPr>
        </p:nvGraphicFramePr>
        <p:xfrm>
          <a:off x="579017" y="4115709"/>
          <a:ext cx="8534400" cy="20735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344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Когда </a:t>
                      </a:r>
                      <a:r>
                        <a:rPr lang="ru-RU" sz="1800" dirty="0">
                          <a:effectLst/>
                        </a:rPr>
                        <a:t>я написал «Крылатые качели», режиссер Константин </a:t>
                      </a:r>
                      <a:r>
                        <a:rPr lang="ru-RU" sz="1800" dirty="0" err="1">
                          <a:effectLst/>
                        </a:rPr>
                        <a:t>Бромберг</a:t>
                      </a:r>
                      <a:r>
                        <a:rPr lang="ru-RU" sz="1800" dirty="0">
                          <a:effectLst/>
                        </a:rPr>
                        <a:t>, с которым я делал фильмы «Приключения Электроника» и «Чародеи», был очень недоволен. Выходит после записи мрачный! Вообще-то он замечательный человек, открытый, деликатный, «с подходом», а тут говорит: «Песня эта – полная лажа». Я так расстроился! Почему? «Мне надо, чтоб ее в кабаках пели!» А потом, когда фильм вышел – такое количество восторженных писем пришло! Он </a:t>
                      </a:r>
                      <a:r>
                        <a:rPr lang="ru-RU" sz="1800" dirty="0" smtClean="0">
                          <a:effectLst/>
                        </a:rPr>
                        <a:t>успокоился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142595" y="3244334"/>
            <a:ext cx="5906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49140" algn="l"/>
              </a:tabLst>
            </a:pPr>
            <a:r>
              <a:rPr lang="ru-RU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Крылатов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рассказывал «</a:t>
            </a:r>
            <a:r>
              <a:rPr lang="ru-RU" u="sng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4" tooltip="Комсомольская правда"/>
              </a:rPr>
              <a:t>Комсомольской правде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»:</a:t>
            </a:r>
            <a:endParaRPr lang="ru-RU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7118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86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4781"/>
            <a:ext cx="12192000" cy="7377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1481" y="0"/>
            <a:ext cx="61590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Музыкальные краски</a:t>
            </a:r>
            <a:endParaRPr lang="ru-RU" sz="4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7266" y="1649691"/>
            <a:ext cx="826700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Форма –куплетная двухчастная</a:t>
            </a:r>
          </a:p>
          <a:p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Характер – летящий, ласковый</a:t>
            </a:r>
          </a:p>
          <a:p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Лад- минор</a:t>
            </a:r>
          </a:p>
          <a:p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Темп- умеренный</a:t>
            </a:r>
          </a:p>
          <a:p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Штрихи – </a:t>
            </a:r>
            <a:r>
              <a:rPr lang="ru-RU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плавная,полетная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поется на легато</a:t>
            </a: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4573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428" y="0"/>
            <a:ext cx="10058400" cy="52638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829" y="678730"/>
            <a:ext cx="77715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 прослушал несколько записей песни «Крылатые качели»</a:t>
            </a:r>
          </a:p>
          <a:p>
            <a:r>
              <a:rPr lang="ru-RU" dirty="0" smtClean="0"/>
              <a:t>Мне понравились все версии этой песни. Каждая хороша по своему. Большой детский хор и Оля Новикова поют так как она звучала всегда, с момента своего создания. Мне понравился чистый, полетный голос солистки. Ну и , конечно, многоголосный хор. Песня звучит мощно и красиво.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250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76661" y="597159"/>
            <a:ext cx="54328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Александр Дудко  спел песню</a:t>
            </a:r>
          </a:p>
          <a:p>
            <a:r>
              <a:rPr lang="ru-RU" dirty="0" smtClean="0"/>
              <a:t> «Крылатые качели на проекте «Голос дети»</a:t>
            </a:r>
          </a:p>
          <a:p>
            <a:r>
              <a:rPr lang="ru-RU" dirty="0" smtClean="0"/>
              <a:t>И покорил своим пением всех членов жюри.</a:t>
            </a:r>
          </a:p>
          <a:p>
            <a:r>
              <a:rPr lang="ru-RU" dirty="0" smtClean="0"/>
              <a:t>У него высокий полетный голос. Хотя звучит </a:t>
            </a:r>
          </a:p>
          <a:p>
            <a:r>
              <a:rPr lang="ru-RU" dirty="0" smtClean="0"/>
              <a:t>Он еще совсем по детски. Но все-равно </a:t>
            </a:r>
          </a:p>
          <a:p>
            <a:r>
              <a:rPr lang="ru-RU" dirty="0" smtClean="0"/>
              <a:t>Красиво.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0832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0342" y="0"/>
            <a:ext cx="103973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Группа «Ассорти» поет эту песню на современный лад. Хотя они ее не переделывали, 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но современная фонограмма, </a:t>
            </a:r>
            <a:r>
              <a:rPr lang="ru-RU" dirty="0" err="1" smtClean="0">
                <a:solidFill>
                  <a:srgbClr val="00B050"/>
                </a:solidFill>
              </a:rPr>
              <a:t>эстрадный,а</a:t>
            </a:r>
            <a:r>
              <a:rPr lang="ru-RU" dirty="0" smtClean="0">
                <a:solidFill>
                  <a:srgbClr val="00B050"/>
                </a:solidFill>
              </a:rPr>
              <a:t> не академический  звук, все это 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заставляет песню звучать по новому. Хотя она от этого ничего не теряет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И звучит так же красиво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024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45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964819"/>
            <a:ext cx="8705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Но , конечно, больше всего мне нравится песня из моего любимого кинофильма «Приключения Электроника». В фильме песня звучит просто замечательно. Я могу слушать ее много раз подряд. Мне нравится этот фильм .И еще мне хочется на самом деле повстречаться с настоящим </a:t>
            </a:r>
            <a:r>
              <a:rPr lang="ru-RU" dirty="0" err="1" smtClean="0">
                <a:solidFill>
                  <a:srgbClr val="FFFF00"/>
                </a:solidFill>
              </a:rPr>
              <a:t>электроником</a:t>
            </a:r>
            <a:r>
              <a:rPr lang="ru-RU" dirty="0" smtClean="0">
                <a:solidFill>
                  <a:srgbClr val="FFFF00"/>
                </a:solidFill>
              </a:rPr>
              <a:t>. Его еще нет, но его обязательно создадут. Может быть, его смогу создать я, когда вырасту.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64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84</TotalTime>
  <Words>471</Words>
  <Application>Microsoft Office PowerPoint</Application>
  <PresentationFormat>Широкоэкранный</PresentationFormat>
  <Paragraphs>31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Georgia</vt:lpstr>
      <vt:lpstr>Symbol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11</cp:revision>
  <dcterms:created xsi:type="dcterms:W3CDTF">2018-01-09T07:44:19Z</dcterms:created>
  <dcterms:modified xsi:type="dcterms:W3CDTF">2018-01-14T14:38:23Z</dcterms:modified>
</cp:coreProperties>
</file>