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72" r:id="rId5"/>
    <p:sldId id="273" r:id="rId6"/>
    <p:sldId id="278" r:id="rId7"/>
    <p:sldId id="279" r:id="rId8"/>
    <p:sldId id="276" r:id="rId9"/>
    <p:sldId id="277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295400"/>
            <a:ext cx="7772400" cy="1470025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«Крылатые качели»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артинки по запросу фильм приключения бурати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фильм приключения бурати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715000" y="4572000"/>
            <a:ext cx="31242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Выполнил: ученик 3 класса,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МБОУ СОШ№7 </a:t>
            </a:r>
            <a:r>
              <a:rPr kumimoji="0" lang="ru-RU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г.Туймазы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«ООШ№9 </a:t>
            </a:r>
            <a:r>
              <a:rPr kumimoji="0" lang="ru-RU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г.Туймазы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Ганиев </a:t>
            </a:r>
            <a:r>
              <a:rPr kumimoji="0" lang="ru-RU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Ильфат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Ирикович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9218" name="Picture 2" descr="Картинки по запросу крылатые качели из кинофильма приключения электроника фот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048000"/>
            <a:ext cx="4038600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09600" y="2636966"/>
            <a:ext cx="8077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kumimoji="0" lang="ru-RU" sz="6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1053385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«Впервые текст песни «Крылатые качели» прозвучал в детском кинофильме «Приключение Электроника», премьерный показ которого состоялся в 1979 году. Автором этих песенных строк является Юрий Сергеевич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Энтин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304800" y="1066800"/>
            <a:ext cx="4648200" cy="6230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Юрий Сергеевич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Энтин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Картинки по запросу Юрий Сергеевич Энти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676400"/>
            <a:ext cx="2695575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2" name="Picture 4" descr="Картинки по запросу композитор крылатые качели из кинофильма приключения электроника фот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429000"/>
            <a:ext cx="4114800" cy="2236788"/>
          </a:xfrm>
          <a:prstGeom prst="rect">
            <a:avLst/>
          </a:prstGeom>
          <a:noFill/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4267200" y="2286000"/>
            <a:ext cx="4724400" cy="6230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Композитор </a:t>
            </a:r>
          </a:p>
          <a:p>
            <a:pPr marL="0" indent="0" algn="ctr"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Евгений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Крылатов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427149" y="87791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3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Всплывшее в памяти из детства, тайное проникновение ранней весной на территорию парка с аттракционами послужило </a:t>
            </a:r>
            <a:r>
              <a:rPr lang="ru-RU" sz="35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Энтину</a:t>
            </a:r>
            <a:r>
              <a:rPr lang="ru-RU" sz="3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«подсказкой» темы этого песенного текста. И уже долгие годы переливающиеся куплеты и взмывающий припев «Качелей» популярны и любимы и детьми и взрослыми.</a:t>
            </a:r>
          </a:p>
          <a:p>
            <a:pPr marL="0" indent="0" algn="just">
              <a:buNone/>
            </a:pP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552975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3900" y="1066800"/>
            <a:ext cx="769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Стремительное движение в этой мелодии передается темпом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мелодии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ладом(мажорная музыка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). Мажорная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музыка воспринимается слушателями, как светлая, ясная, радостная, а минорная - как печальная и мечтательная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также тембром.</a:t>
            </a:r>
          </a:p>
        </p:txBody>
      </p:sp>
    </p:spTree>
    <p:extLst>
      <p:ext uri="{BB962C8B-B14F-4D97-AF65-F5344CB8AC3E}">
        <p14:creationId xmlns="" xmlns:p14="http://schemas.microsoft.com/office/powerpoint/2010/main" val="263409235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3900" y="1066800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этой песни умело используется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сочетание радостного и грустного в характере сочинения.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319356727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7200" y="925132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Темп песни не быстрый, размер4, написана в куплетной форме. Запев звучит в тональности d-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moll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а припев в D-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dur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Средства музыкальной выразительности просты, ярки и образны. Фактура аккомпанемента – гомофонно-гармоническая с волновыми мелодическими фигурациями, что создает в музыке ощущение теплоты и широкой наполненности.</a:t>
            </a:r>
          </a:p>
        </p:txBody>
      </p:sp>
    </p:spTree>
    <p:extLst>
      <p:ext uri="{BB962C8B-B14F-4D97-AF65-F5344CB8AC3E}">
        <p14:creationId xmlns="" xmlns:p14="http://schemas.microsoft.com/office/powerpoint/2010/main" val="171742532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5800" y="931572"/>
            <a:ext cx="7620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Каждое из прослушанных мною песен «Крылатые качели» из художественного фильма «Приключения электроника» по своему хороши. Прошло больше тридцати лет, а песня «Крылатые качели» до сих пор исполняется нами детьми. Это песня нашла отклик в детских сердцах.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718347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5800" y="931572"/>
            <a:ext cx="7924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 моему мнению, «Крылатые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качели» – любимая песня не только у ребят, но и у слушателей любого возраста. Она волнует сердца людей своей певучей мелодией, тематическим материалом, яркостью и эффектным фортепианным изложением партии сопровождения.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359586936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301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«Крылатые качели»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«Приключения Буратино»</dc:title>
  <dc:creator>User</dc:creator>
  <cp:lastModifiedBy>User</cp:lastModifiedBy>
  <cp:revision>19</cp:revision>
  <dcterms:created xsi:type="dcterms:W3CDTF">2017-02-24T16:36:28Z</dcterms:created>
  <dcterms:modified xsi:type="dcterms:W3CDTF">2018-01-16T19:05:39Z</dcterms:modified>
</cp:coreProperties>
</file>