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0%BE%D0%BC%D1%81%D0%BE%D0%BC%D0%BE%D0%BB%D1%8C%D1%81%D0%BA%D0%B0%D1%8F_%D0%BF%D1%80%D0%B0%D0%B2%D0%B4%D0%B0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«Крылатые качели»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572000" y="2708920"/>
            <a:ext cx="4392488" cy="3312368"/>
          </a:xfrm>
        </p:spPr>
        <p:txBody>
          <a:bodyPr/>
          <a:lstStyle/>
          <a:p>
            <a:r>
              <a:rPr lang="ru-RU" dirty="0" smtClean="0"/>
              <a:t>Ученица МБОУ СОШ№7 г.Туймазы</a:t>
            </a:r>
          </a:p>
          <a:p>
            <a:r>
              <a:rPr lang="ru-RU" dirty="0" smtClean="0"/>
              <a:t>Воробьёва Софья Андреевна</a:t>
            </a:r>
          </a:p>
          <a:p>
            <a:r>
              <a:rPr lang="ru-RU" dirty="0" smtClean="0"/>
              <a:t>Преподаватель: Васильева Н.А.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Содержимое 5" descr="8a4e4dba638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83935" y="1772816"/>
            <a:ext cx="4455567" cy="4464496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165072"/>
          </a:xfrm>
        </p:spPr>
        <p:txBody>
          <a:bodyPr>
            <a:noAutofit/>
          </a:bodyPr>
          <a:lstStyle/>
          <a:p>
            <a:r>
              <a:rPr lang="ru-RU" sz="8800" b="1" i="1" smtClean="0"/>
              <a:t>     </a:t>
            </a:r>
            <a:r>
              <a:rPr lang="ru-RU" sz="8800" b="1" i="1" dirty="0" smtClean="0"/>
              <a:t>Спасибо за</a:t>
            </a:r>
            <a:br>
              <a:rPr lang="ru-RU" sz="8800" b="1" i="1" dirty="0" smtClean="0"/>
            </a:br>
            <a:r>
              <a:rPr lang="ru-RU" sz="8800" b="1" i="1" smtClean="0"/>
              <a:t> </a:t>
            </a:r>
            <a:r>
              <a:rPr lang="ru-RU" sz="8800" b="1" i="1" smtClean="0"/>
              <a:t>   внимание</a:t>
            </a:r>
            <a:r>
              <a:rPr lang="ru-RU" sz="8800" b="1" i="1" dirty="0" smtClean="0"/>
              <a:t>!!!</a:t>
            </a:r>
            <a:endParaRPr lang="ru-RU" sz="88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91264" cy="582125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«</a:t>
            </a:r>
            <a:r>
              <a:rPr lang="ru-RU" sz="5400" b="1" dirty="0" smtClean="0"/>
              <a:t>Крылатые качели</a:t>
            </a:r>
            <a:r>
              <a:rPr lang="ru-RU" sz="5400" dirty="0" smtClean="0"/>
              <a:t>» — песня композитора </a:t>
            </a:r>
            <a:r>
              <a:rPr lang="ru-RU" sz="5400" dirty="0" smtClean="0">
                <a:hlinkClick r:id="rId2" tooltip="Крылатов, Евгений Павлович"/>
              </a:rPr>
              <a:t>Евгения </a:t>
            </a:r>
            <a:r>
              <a:rPr lang="ru-RU" sz="5400" dirty="0" err="1" smtClean="0">
                <a:hlinkClick r:id="rId2" tooltip="Крылатов, Евгений Павлович"/>
              </a:rPr>
              <a:t>Крылатова</a:t>
            </a:r>
            <a:r>
              <a:rPr lang="ru-RU" sz="5400" dirty="0" smtClean="0"/>
              <a:t> на слова поэта </a:t>
            </a:r>
            <a:r>
              <a:rPr lang="ru-RU" sz="5400" dirty="0" smtClean="0">
                <a:hlinkClick r:id="rId3" tooltip="Энтин, Юрий Сергеевич"/>
              </a:rPr>
              <a:t>Юрия </a:t>
            </a:r>
            <a:r>
              <a:rPr lang="ru-RU" sz="5400" dirty="0" err="1" smtClean="0">
                <a:hlinkClick r:id="rId3" tooltip="Энтин, Юрий Сергеевич"/>
              </a:rPr>
              <a:t>Энтина</a:t>
            </a:r>
            <a:r>
              <a:rPr lang="ru-RU" sz="5400" dirty="0" smtClean="0"/>
              <a:t> из советского телефильма 1979 года «</a:t>
            </a:r>
            <a:r>
              <a:rPr lang="ru-RU" sz="5400" dirty="0" smtClean="0">
                <a:hlinkClick r:id="rId4" tooltip="Приключения Электроника"/>
              </a:rPr>
              <a:t>Приключения Электроника</a:t>
            </a:r>
            <a:r>
              <a:rPr lang="ru-RU" sz="5400" dirty="0" smtClean="0"/>
              <a:t>»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86064" cy="2132856"/>
          </a:xfrm>
        </p:spPr>
        <p:txBody>
          <a:bodyPr/>
          <a:lstStyle/>
          <a:p>
            <a:r>
              <a:rPr lang="ru-RU" b="0" dirty="0" smtClean="0"/>
              <a:t>       История </a:t>
            </a:r>
            <a:r>
              <a:rPr lang="ru-RU" b="0" dirty="0" smtClean="0"/>
              <a:t>создания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8280920" cy="5328592"/>
          </a:xfrm>
        </p:spPr>
        <p:txBody>
          <a:bodyPr>
            <a:noAutofit/>
          </a:bodyPr>
          <a:lstStyle/>
          <a:p>
            <a:r>
              <a:rPr lang="ru-RU" sz="3200" dirty="0" smtClean="0"/>
              <a:t>Евгений </a:t>
            </a:r>
            <a:r>
              <a:rPr lang="ru-RU" sz="3200" dirty="0" err="1" smtClean="0"/>
              <a:t>Крылатов</a:t>
            </a:r>
            <a:r>
              <a:rPr lang="ru-RU" sz="3200" dirty="0" smtClean="0"/>
              <a:t> пишет песни всегда на уже готовые стихи, так было и в этот раз. У поэта Юрия </a:t>
            </a:r>
            <a:r>
              <a:rPr lang="ru-RU" sz="3200" dirty="0" err="1" smtClean="0"/>
              <a:t>Энтина</a:t>
            </a:r>
            <a:r>
              <a:rPr lang="ru-RU" sz="3200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3200" dirty="0" err="1" smtClean="0"/>
              <a:t>Энтин</a:t>
            </a:r>
            <a:r>
              <a:rPr lang="ru-RU" sz="3200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 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-315416"/>
            <a:ext cx="288032" cy="144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48680"/>
            <a:ext cx="8218112" cy="6048672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Крылатову</a:t>
            </a:r>
            <a:r>
              <a:rPr lang="ru-RU" sz="3200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3200" dirty="0" err="1" smtClean="0"/>
              <a:t>Крылатов</a:t>
            </a:r>
            <a:r>
              <a:rPr lang="ru-RU" sz="3200" dirty="0" smtClean="0"/>
              <a:t> говорил </a:t>
            </a:r>
            <a:r>
              <a:rPr lang="ru-RU" sz="3200" dirty="0" err="1" smtClean="0"/>
              <a:t>Энтину</a:t>
            </a:r>
            <a:r>
              <a:rPr lang="ru-RU" sz="3200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3200" dirty="0" smtClean="0"/>
              <a:t>час.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2988840" y="646977"/>
            <a:ext cx="792088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764704"/>
            <a:ext cx="8640960" cy="576064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Крылатов</a:t>
            </a:r>
            <a:r>
              <a:rPr lang="ru-RU" sz="2800" dirty="0" smtClean="0"/>
              <a:t> рассказывал «</a:t>
            </a:r>
            <a:r>
              <a:rPr lang="ru-RU" sz="2800" dirty="0" smtClean="0">
                <a:hlinkClick r:id="rId2" tooltip="Комсомольская правда"/>
              </a:rPr>
              <a:t>Комсомольской правде</a:t>
            </a:r>
            <a:r>
              <a:rPr lang="ru-RU" sz="2800" dirty="0" smtClean="0"/>
              <a:t>»:</a:t>
            </a:r>
          </a:p>
          <a:p>
            <a:r>
              <a:rPr lang="ru-RU" sz="2800" i="1" dirty="0" smtClean="0"/>
              <a:t>Когда </a:t>
            </a:r>
            <a:r>
              <a:rPr lang="ru-RU" sz="2800" i="1" dirty="0" smtClean="0"/>
              <a:t>я написал «Крылатые качели», режиссер Константин </a:t>
            </a:r>
            <a:r>
              <a:rPr lang="ru-RU" sz="2800" i="1" dirty="0" err="1" smtClean="0"/>
              <a:t>Бромберг</a:t>
            </a:r>
            <a:r>
              <a:rPr lang="ru-RU" sz="2800" i="1" dirty="0" smtClean="0"/>
              <a:t>, с которым я делал фильмы «Приключения Электроника» и «Чародеи», был очень недоволен. Выходит после записи мрачный! Вообще-то он замечательный человек, открытый, деликатный, «с подходом», а тут говорит: «Песня эта – полная лажа». Я так расстроился! Почему? «Мне надо, чтоб ее в кабаках пели!» А потом, когда фильм вышел – такое количество восторженных писем пришло! Он </a:t>
            </a:r>
            <a:r>
              <a:rPr lang="ru-RU" sz="2800" i="1" dirty="0" smtClean="0"/>
              <a:t>успокоился</a:t>
            </a:r>
            <a:r>
              <a:rPr lang="ru-RU" sz="2800" i="1" baseline="30000" dirty="0" smtClean="0"/>
              <a:t>.»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-2412776" y="0"/>
            <a:ext cx="1080120" cy="188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8136904" cy="482453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 словам самого </a:t>
            </a:r>
            <a:r>
              <a:rPr lang="ru-RU" sz="3600" dirty="0" err="1" smtClean="0"/>
              <a:t>Крылатова</a:t>
            </a:r>
            <a:r>
              <a:rPr lang="ru-RU" sz="3600" dirty="0" smtClean="0"/>
              <a:t>, как это обычно обстоит с его </a:t>
            </a:r>
            <a:r>
              <a:rPr lang="ru-RU" sz="3600" dirty="0" smtClean="0"/>
              <a:t>песнями (они </a:t>
            </a:r>
            <a:r>
              <a:rPr lang="ru-RU" sz="3600" dirty="0" smtClean="0"/>
              <a:t>«детские и одновременно нет»), песню «Крылатые качели» трудно назвать </a:t>
            </a:r>
            <a:r>
              <a:rPr lang="ru-RU" sz="3600" dirty="0" smtClean="0"/>
              <a:t>детской.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792088"/>
          </a:xfrm>
        </p:spPr>
        <p:txBody>
          <a:bodyPr/>
          <a:lstStyle/>
          <a:p>
            <a:r>
              <a:rPr lang="ru-RU" dirty="0" smtClean="0"/>
              <a:t>«Музыкальные </a:t>
            </a:r>
            <a:r>
              <a:rPr lang="ru-RU" dirty="0" smtClean="0"/>
              <a:t>краски»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280920" cy="547260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Песня Крылатые качели в свое время была очень популярной, также как и фильм «Приключения Электроника». Да и сейчас многие люди с удовольствием послушают это прекрасное музыкальное произведение, напоминающее беззаботное детство. Каждая строчка произведения словно говорит: мы так молоды, у нас все еще впереди! Когда взрослые начинают слушать </a:t>
            </a:r>
            <a:r>
              <a:rPr lang="ru-RU" sz="2800" dirty="0" err="1" smtClean="0"/>
              <a:t>онлайн</a:t>
            </a:r>
            <a:r>
              <a:rPr lang="ru-RU" sz="2800" dirty="0" smtClean="0"/>
              <a:t> Крылатые качели − у них возникает щемящее чувство тоски, напоминающее о том, что детство безвозвратно ушло и они уже никогда не станут детьми.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1008112"/>
          </a:xfrm>
        </p:spPr>
        <p:txBody>
          <a:bodyPr/>
          <a:lstStyle/>
          <a:p>
            <a:r>
              <a:rPr lang="ru-RU" sz="3600" dirty="0" smtClean="0"/>
              <a:t>Мое отношение к произведению «Крылатые качели»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496944" cy="504056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Песня "Крылатые качели" не только очень мелодичная, но еще и прекрасные стихи .На редкость большая удача композитора Евгения </a:t>
            </a:r>
            <a:r>
              <a:rPr lang="ru-RU" dirty="0" err="1" smtClean="0"/>
              <a:t>Крылатова</a:t>
            </a:r>
            <a:r>
              <a:rPr lang="ru-RU" dirty="0" smtClean="0"/>
              <a:t> написать такую песню .Да 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</a:t>
            </a:r>
            <a:r>
              <a:rPr lang="ru-RU" dirty="0" smtClean="0"/>
              <a:t>.</a:t>
            </a:r>
            <a:r>
              <a:rPr lang="ru-RU" dirty="0" smtClean="0"/>
              <a:t> "Крылатые качели" - великое творение, которое даже спустя время остается любимым всеми поколениями. </a:t>
            </a:r>
            <a:r>
              <a:rPr lang="ru-RU" dirty="0" smtClean="0"/>
              <a:t>Эту </a:t>
            </a:r>
            <a:r>
              <a:rPr lang="ru-RU" dirty="0" smtClean="0"/>
              <a:t>песню каждый человек чувствует по-своему. На протяжении всей песни ощущается лёгкость, спокойствие и внутренняя радость. Символ лёгкости заключен в названии "Крылатые качели". В песне говориться о детях: "А пока мы только дети, нам расти еще расти...", которые катаются на качелях, радуются жизни, и пока не думают о взрослых проблемах.</a:t>
            </a:r>
            <a:br>
              <a:rPr lang="ru-RU" dirty="0" smtClean="0"/>
            </a:br>
            <a:r>
              <a:rPr lang="ru-RU" dirty="0" smtClean="0"/>
              <a:t>Песня "Крылатые качели " - это классика советского эстрадного жанра в музыке.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-4356992" y="260648"/>
            <a:ext cx="216024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img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38634"/>
            <a:ext cx="8707634" cy="65307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492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«Крылатые качели»</vt:lpstr>
      <vt:lpstr>«Крылатые качели» — песня композитора Евгения Крылатова на слова поэта Юрия Энтина из советского телефильма 1979 года «Приключения Электроника»</vt:lpstr>
      <vt:lpstr>       История создания </vt:lpstr>
      <vt:lpstr>Слайд 4</vt:lpstr>
      <vt:lpstr>Слайд 5</vt:lpstr>
      <vt:lpstr>Слайд 6</vt:lpstr>
      <vt:lpstr>«Музыкальные краски» </vt:lpstr>
      <vt:lpstr>Мое отношение к произведению «Крылатые качели»</vt:lpstr>
      <vt:lpstr>Слайд 9</vt:lpstr>
      <vt:lpstr>     Спасибо за    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dc:creator>Acer</dc:creator>
  <cp:lastModifiedBy>Acer</cp:lastModifiedBy>
  <cp:revision>5</cp:revision>
  <dcterms:created xsi:type="dcterms:W3CDTF">2018-01-16T17:33:59Z</dcterms:created>
  <dcterms:modified xsi:type="dcterms:W3CDTF">2018-01-16T18:22:21Z</dcterms:modified>
</cp:coreProperties>
</file>