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2" d="100"/>
          <a:sy n="72" d="100"/>
        </p:scale>
        <p:origin x="-1104" y="-7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D16B950F-1079-4EC6-8C21-5A4BA0675590}" type="datetimeFigureOut">
              <a:rPr lang="ru-RU"/>
              <a:pPr>
                <a:defRPr/>
              </a:pPr>
              <a:t>15.01.2018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DA0758ED-193F-467B-B2DB-26619DDD61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0441129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6"/>
          <p:cNvSpPr/>
          <p:nvPr/>
        </p:nvSpPr>
        <p:spPr>
          <a:xfrm>
            <a:off x="357188" y="357188"/>
            <a:ext cx="8358187" cy="6215062"/>
          </a:xfrm>
          <a:prstGeom prst="roundRect">
            <a:avLst/>
          </a:prstGeom>
          <a:solidFill>
            <a:schemeClr val="tx2">
              <a:lumMod val="20000"/>
              <a:lumOff val="80000"/>
              <a:alpha val="9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7" descr="0a23d80badb96b8c307939e8eccdb107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429125"/>
            <a:ext cx="2185988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F8336E-4C58-42FC-A4FA-5C424E189C09}" type="datetimeFigureOut">
              <a:rPr lang="ru-RU"/>
              <a:pPr>
                <a:defRPr/>
              </a:pPr>
              <a:t>15.01.2018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76AD8C-6BC8-496C-9DD2-D1A276081A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одним вырезанным скругленным углом 6"/>
          <p:cNvSpPr/>
          <p:nvPr/>
        </p:nvSpPr>
        <p:spPr>
          <a:xfrm>
            <a:off x="357188" y="214313"/>
            <a:ext cx="8501062" cy="6357937"/>
          </a:xfrm>
          <a:prstGeom prst="snipRoundRect">
            <a:avLst/>
          </a:prstGeom>
          <a:solidFill>
            <a:schemeClr val="tx2">
              <a:lumMod val="20000"/>
              <a:lumOff val="80000"/>
              <a:alpha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Picture 2" descr="Персональный сайт - О языках образования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15188" y="4343400"/>
            <a:ext cx="1766887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0BAE98-1A2C-4687-97CE-BA23E7D324CB}" type="datetimeFigureOut">
              <a:rPr lang="ru-RU"/>
              <a:pPr>
                <a:defRPr/>
              </a:pPr>
              <a:t>15.01.2018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E9AB96-7F1E-45D3-A8AB-57363C5642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нутый угол 9"/>
          <p:cNvSpPr/>
          <p:nvPr/>
        </p:nvSpPr>
        <p:spPr>
          <a:xfrm>
            <a:off x="428625" y="214313"/>
            <a:ext cx="8215313" cy="6215062"/>
          </a:xfrm>
          <a:prstGeom prst="foldedCorner">
            <a:avLst/>
          </a:prstGeom>
          <a:solidFill>
            <a:schemeClr val="tx2">
              <a:lumMod val="20000"/>
              <a:lumOff val="80000"/>
              <a:alpha val="8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8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8AE9F5-FF18-478E-BCC1-BBB6AFBD44A3}" type="datetimeFigureOut">
              <a:rPr lang="ru-RU"/>
              <a:pPr>
                <a:defRPr/>
              </a:pPr>
              <a:t>15.01.2018</a:t>
            </a:fld>
            <a:endParaRPr lang="ru-RU"/>
          </a:p>
        </p:txBody>
      </p:sp>
      <p:sp>
        <p:nvSpPr>
          <p:cNvPr id="9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5DB657-0D29-4051-8B8B-03B336379D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апля 5"/>
          <p:cNvSpPr/>
          <p:nvPr/>
        </p:nvSpPr>
        <p:spPr>
          <a:xfrm>
            <a:off x="1357313" y="0"/>
            <a:ext cx="7786687" cy="6286500"/>
          </a:xfrm>
          <a:prstGeom prst="teardrop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" name="Picture 2" descr="Dezvoltare muzicala pentru copii de la 3 pina la 7 ani / Mузыкальное развитие для детей от 3 до 7 лет!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75" y="2622550"/>
            <a:ext cx="3429000" cy="423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63BDE3-3BC2-4CCC-8895-7153DEB68192}" type="datetimeFigureOut">
              <a:rPr lang="ru-RU"/>
              <a:pPr>
                <a:defRPr/>
              </a:pPr>
              <a:t>15.01.2018</a:t>
            </a:fld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F01628-DF42-4C42-BF43-68CFB51649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CF4BA1-4457-47D1-BC47-EE801A712776}" type="datetimeFigureOut">
              <a:rPr lang="ru-RU"/>
              <a:pPr>
                <a:defRPr/>
              </a:pPr>
              <a:t>15.01.2018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7CE992-235C-4E04-9A84-C93CD813B9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с двумя скругленными соседними углами 7"/>
          <p:cNvSpPr/>
          <p:nvPr/>
        </p:nvSpPr>
        <p:spPr>
          <a:xfrm>
            <a:off x="214313" y="285750"/>
            <a:ext cx="8715375" cy="6215063"/>
          </a:xfrm>
          <a:prstGeom prst="round2SameRect">
            <a:avLst/>
          </a:prstGeom>
          <a:solidFill>
            <a:schemeClr val="tx2">
              <a:lumMod val="20000"/>
              <a:lumOff val="80000"/>
              <a:alpha val="8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8D33515-A5F0-4412-9588-56B37D5BDFCE}" type="datetimeFigureOut">
              <a:rPr lang="ru-RU"/>
              <a:pPr>
                <a:defRPr/>
              </a:pPr>
              <a:t>15.01.2018</a:t>
            </a:fld>
            <a:endParaRPr lang="ru-RU"/>
          </a:p>
        </p:txBody>
      </p:sp>
      <p:sp>
        <p:nvSpPr>
          <p:cNvPr id="102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7AF9F21-0082-42AA-9E07-C88387EAB2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37" r:id="rId5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7;&#1077;&#1088;&#1075;&#1077;&#1081;\Desktop\&#1050;&#1088;&#1099;&#1083;&#1072;&#1090;&#1099;&#1077;%20&#1082;&#1072;&#1095;&#1077;&#1083;&#1080;.%20&#1040;&#1093;&#1084;&#1077;&#1076;&#1086;&#1074;&#1072;%20&#1044;\&#1077;&#1083;&#1077;&#1085;&#1072;%20&#1096;&#1091;&#1077;&#1085;&#1082;&#1086;&#1074;&#1072;%20&#1082;&#1088;&#1099;&#1083;&#1072;&#1090;&#1099;&#1077;%20&#1082;&#1072;&#1095;&#1077;&#1083;&#1080;%20&#1080;&#1079;%20&#1082;%20&#1092;%20'&#1087;&#1088;&#1080;&#1082;&#1083;&#1102;&#1095;&#1077;&#1085;&#1080;&#1103;%20&#1101;&#1083;&#1077;&#1082;&#1090;&#1088;&#1086;&#1085;&#1080;.mp3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6733" y="548680"/>
            <a:ext cx="7772400" cy="1470025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800" b="1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Акмуллинская</a:t>
            </a:r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олимпиада </a:t>
            </a:r>
            <a:b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US" sz="4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тур</a:t>
            </a:r>
            <a:endParaRPr lang="ru-RU" sz="4800" b="1" dirty="0">
              <a:solidFill>
                <a:schemeClr val="accent1">
                  <a:lumMod val="75000"/>
                </a:schemeClr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64088" y="4217987"/>
            <a:ext cx="3024336" cy="1944216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Выполнила: Ахмедова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Дарина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2а класс МБОУ СОШ №7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г.Туймазы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1988840"/>
            <a:ext cx="7344816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Анализ музыкального произведения</a:t>
            </a:r>
          </a:p>
          <a:p>
            <a:pPr lvl="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«Крылатые качели»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25142" y="4005065"/>
            <a:ext cx="1758826" cy="2351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2" descr="картинка 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9219" name="AutoShape 6" descr="data:image/jpeg;base64,/9j/4AAQSkZJRgABAQAAAQABAAD/2wBDAAkGBwgHBgkIBwgKCgkLDRYPDQwMDRsUFRAWIB0iIiAdHx8kKDQsJCYxJx8fLT0tMTU3Ojo6Iys/RD84QzQ5Ojf/2wBDAQoKCg0MDRoPDxo3JR8lNzc3Nzc3Nzc3Nzc3Nzc3Nzc3Nzc3Nzc3Nzc3Nzc3Nzc3Nzc3Nzc3Nzc3Nzc3Nzc3Nzf/wAARCAB4AGADASIAAhEBAxEB/8QAGgAAAgMBAQAAAAAAAAAAAAAAAwQBAgUABv/EADEQAAIBAwMEAQEHAwUAAAAAAAECAwAEERIhMQUTIlFBcQYUIzJCYWKBkaEVJDRykv/EABcBAQEBAQAAAAAAAAAAAAAAAAECAAP/xAAdEQEBAQEBAQEBAQEAAAAAAAAAAREhAjESQSJR/9oADAMBAAIRAxEAPwDLwujSpIJ52q8UoUBFcsV+NPzU3iskfiQN6WhnOR20wTsT7rp2gyJlCPrl0v8ACgEVCzxsAO8wbG+1WQQQsslwoYk48t8UW4uEcmJImX2VWnJidu8US5QJo7hYg5BK80a87k6osUZ1LvxzSar3HdCjLIACpxijxXsuh43TJA2I5FTm/FTn0fp9u8qSBQocbvrbGKefo11IBpxp52aqfZ8f8gsFKkDVqPFa6LGNWm52O2DU2rzrOXo91Go0p5Y33FWHSrwspKk+xqFaKxDA/wByARzgnFFESopK3BAJ3IrfofkiOn3qqcKwX0KhYmQlWL6xyDWrEp1hUuC+r+uKWvtS3DhTvtt7qpdR6mPEXjF4xp1YJ+RVun26SS6JjyMkChskiwLrYYPBqbaMmTJztvsad/zrTLTDC3juTE4UJ8M2+/1qbeUyTShXRh+kDmlZAsFwRN5ZkyQfim1jtkw6sqM3GKjXT84tLG6N3HwWbAXxwP3oLqomY68qVG4+KLfTTQRiJ2U6fJW+tAUMyKpIxpzzVedllTcutv7MlRHcmQZTA45rV1WhzmJtz8nNY/2cYxiYqDk6c4r0VzNHbQvPKrBFGTgZqPX0ypt4LeaMMqbfIzTAtIiNIBAPO9CsrmK4hWWHVocZG2KZSVDJoDeeM4yKltqIbeKN9SLg/WsvqL4vnJOMAbCtoJnhmJ/bFef6xC7XrEDUMDaq8/U+uvKzxyPCEUgnPx8UJCLbwlHkdjmnbeCWRF0IXAP6atNYXU8ZDQ+a8EkVv0rOazbgrIS7SA4Ow90GFiJl0tjG4rRXpF4+zQ4HrUKg9FukwRCMA5JLCt/XWe/M82f0teSGWFmLZaptNbKTISJAuPoK0P8ARLkyK6xKRj5YbUynS7oRurRKS53IYZAq77jjPH/TH2YAYzhvLYbU7ZW5uluopppZoy+Csi6cD0KB0WzmtZH7qhVYc55rTPc+8jI/DxsVI/zXLVX6JbWkVvCIYkxGowPPeiWdlBagiFD5HJLPk/3q2V0nSFJxtmhW7TguZFXAHiNqwo1naiC4kaNfB9zlyTmlL5VjumUqdJwSSaZszO0ymdFVRnOCN6B1dFeYr4jxByaqfU1g9LdEQKCuGzjIp8TKpILp/asjo0bJAus4Kn1TZTvO3clLKDkADGKjerkPQXCSAlWXb+FGGllOplwf40gusOGWYhRyumpAJYmWYumcgYxitrWNESrxqH/mk7zrFnZzdqedVcDONHxVJ55kCiAByTuDttRe3FJhpArN/KMGjRiB1SDvQxrKmZRlfE7ijxdQgluHgSQGRPzDRxQ07YYYxkceHFXUt3CSVwfS706cdf3z2ixtEqSFmwQdsUe0v4bnOllBBwQR81XKMNyDjfdagQQNOkwGHUbEDFMop4XMayCMkaj/ABpHqEkf3nU2CAtMuqyoUZzg+hg1jXkC2k2I2JU7nXvT5TSNmSbUpk7jkDjar2cMkU5ZpGcEcEHalLGVnC5yRjkGjpdRd1gGbUn5hniuddJDUxZ4mQFlJ2yBSsUDpIC8rMAc4wd6qL2OSPXGzkNkAj3XXF08ESukE8xJAKpzWjUVLWQuT3nxvnY1f7tMF2uXz9DQJLqVZoFWG40uNyBsPrU3PUJIXKJaXMuBsV4p6OGFglyU77+/ymiR28sePxmOCDjfilun3rXCt3LeeAg4Ac804ZdO/nRtbInsStKX7rBSeMGtBGwAPLb9qwU6tKZFR7O4UFsZJ2A91oW99byTNAkjGVeVHxTdHB2hmMpYTsATkDBoHUdbXQGcjSBk02HGeW/vWT1QmS5ASQrjHzzTKmsmxCvAQykj2Dij4ihCkrgcZJpOwlxCVBXn5OKYlKSKFfTj/tUf10nxEoiWQyRMq+wWwMV0but3qe4UxMMLGDvn60N7WFvof50SO2iDBl5BH6qdjdMtcqrBcZ95cbUT71FozqyP2akpbSOQngMTnOqpWxhCjI3HyHxRsbq9zDHNPDOrYkQ53kwMfSmbgRSpoZmU5zs+KWNrGzeR4GMaqu1vE7ZPOMbNW1hgkdzGY2V8Y0nywasnToUgCjXGEOdYfc/U1ESiHeMDyIzlqOXBjKuUAP8AKtowKxhEV7LKZEdZMaV1nIoV+3buGAyFJGd/mmYIIFYMuARx5Uj1J3aSRVIION85qpei8YvT5WIznGM/Gf60I3N1Epme5jkhQ+f4e5FW6U27+RFOxtrR9WeSMECi8phaDquqQB00Rt+RmHNNt1GCB40kkUFz45XmhPEk0OmTcYxuKHMYreJAy61xpHjk0cpPG4JbOECg8+6LHcRzK6wyJqXbJXbNZVnLAhEcetU50sMgGm1vgASF2A1HYUNsXj+9hx3ZoSmNwExmosYPugkLyA5YtySKoepbHCMd/VVS+mZ1BC6CdzprdGw9a3yXJzCUMY5bHzQOpqt/i2jlVZFIfJU8VEd8oIAVlB5wtGgujK5wMADOSKfjafgwkYUN8Y/LWVfTKlwVBAxjFaCuQu7/AOK871aVpLlkXfJ59U+Z0eqzJXcEaTpA9HmpaeYoPMg/s1dXVdaKLdShWOt9uRneqi7d3x3Wb0uTtXV1DGY7hguuSd1AG4FAlvpJF/DkcKfZ5rq6tgMW97wryOrY97Gim4cHxd2H1rq6tjKG8bOCzjHzmrdyQ6SJGA+p3rq6kVDzOq7uxA/c1SJmkkGD/iurqx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764704"/>
            <a:ext cx="7560840" cy="54006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1.История создания музыкального произведения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Музыкальное произведение «Крылатые качели» было создано композитором Евгением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Крылатовым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 слова Юрия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Энтина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в 1979 году.</a:t>
            </a:r>
            <a:endParaRPr lang="ru-RU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елена шуенкова крылатые качели из к ф 'приключения электрон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1071538" y="57148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1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2" descr="картинка 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9219" name="AutoShape 6" descr="data:image/jpeg;base64,/9j/4AAQSkZJRgABAQAAAQABAAD/2wBDAAkGBwgHBgkIBwgKCgkLDRYPDQwMDRsUFRAWIB0iIiAdHx8kKDQsJCYxJx8fLT0tMTU3Ojo6Iys/RD84QzQ5Ojf/2wBDAQoKCg0MDRoPDxo3JR8lNzc3Nzc3Nzc3Nzc3Nzc3Nzc3Nzc3Nzc3Nzc3Nzc3Nzc3Nzc3Nzc3Nzc3Nzc3Nzc3Nzf/wAARCAB4AGADASIAAhEBAxEB/8QAGgAAAgMBAQAAAAAAAAAAAAAAAwQBAgUABv/EADEQAAIBAwMEAQEHAwUAAAAAAAECAwAEERIhMQUTIlFBcQYUIzJCYWKBkaEVJDRykv/EABcBAQEBAQAAAAAAAAAAAAAAAAECAAP/xAAdEQEBAQEBAQEBAQEAAAAAAAAAAREhAjESQSJR/9oADAMBAAIRAxEAPwDLwujSpIJ52q8UoUBFcsV+NPzU3iskfiQN6WhnOR20wTsT7rp2gyJlCPrl0v8ACgEVCzxsAO8wbG+1WQQQsslwoYk48t8UW4uEcmJImX2VWnJidu8US5QJo7hYg5BK80a87k6osUZ1LvxzSar3HdCjLIACpxijxXsuh43TJA2I5FTm/FTn0fp9u8qSBQocbvrbGKefo11IBpxp52aqfZ8f8gsFKkDVqPFa6LGNWm52O2DU2rzrOXo91Go0p5Y33FWHSrwspKk+xqFaKxDA/wByARzgnFFESopK3BAJ3IrfofkiOn3qqcKwX0KhYmQlWL6xyDWrEp1hUuC+r+uKWvtS3DhTvtt7qpdR6mPEXjF4xp1YJ+RVun26SS6JjyMkChskiwLrYYPBqbaMmTJztvsad/zrTLTDC3juTE4UJ8M2+/1qbeUyTShXRh+kDmlZAsFwRN5ZkyQfim1jtkw6sqM3GKjXT84tLG6N3HwWbAXxwP3oLqomY68qVG4+KLfTTQRiJ2U6fJW+tAUMyKpIxpzzVedllTcutv7MlRHcmQZTA45rV1WhzmJtz8nNY/2cYxiYqDk6c4r0VzNHbQvPKrBFGTgZqPX0ypt4LeaMMqbfIzTAtIiNIBAPO9CsrmK4hWWHVocZG2KZSVDJoDeeM4yKltqIbeKN9SLg/WsvqL4vnJOMAbCtoJnhmJ/bFef6xC7XrEDUMDaq8/U+uvKzxyPCEUgnPx8UJCLbwlHkdjmnbeCWRF0IXAP6atNYXU8ZDQ+a8EkVv0rOazbgrIS7SA4Ow90GFiJl0tjG4rRXpF4+zQ4HrUKg9FukwRCMA5JLCt/XWe/M82f0teSGWFmLZaptNbKTISJAuPoK0P8ARLkyK6xKRj5YbUynS7oRurRKS53IYZAq77jjPH/TH2YAYzhvLYbU7ZW5uluopppZoy+Csi6cD0KB0WzmtZH7qhVYc55rTPc+8jI/DxsVI/zXLVX6JbWkVvCIYkxGowPPeiWdlBagiFD5HJLPk/3q2V0nSFJxtmhW7TguZFXAHiNqwo1naiC4kaNfB9zlyTmlL5VjumUqdJwSSaZszO0ymdFVRnOCN6B1dFeYr4jxByaqfU1g9LdEQKCuGzjIp8TKpILp/asjo0bJAus4Kn1TZTvO3clLKDkADGKjerkPQXCSAlWXb+FGGllOplwf40gusOGWYhRyumpAJYmWYumcgYxitrWNESrxqH/mk7zrFnZzdqedVcDONHxVJ55kCiAByTuDttRe3FJhpArN/KMGjRiB1SDvQxrKmZRlfE7ijxdQgluHgSQGRPzDRxQ07YYYxkceHFXUt3CSVwfS706cdf3z2ixtEqSFmwQdsUe0v4bnOllBBwQR81XKMNyDjfdagQQNOkwGHUbEDFMop4XMayCMkaj/ABpHqEkf3nU2CAtMuqyoUZzg+hg1jXkC2k2I2JU7nXvT5TSNmSbUpk7jkDjar2cMkU5ZpGcEcEHalLGVnC5yRjkGjpdRd1gGbUn5hniuddJDUxZ4mQFlJ2yBSsUDpIC8rMAc4wd6qL2OSPXGzkNkAj3XXF08ESukE8xJAKpzWjUVLWQuT3nxvnY1f7tMF2uXz9DQJLqVZoFWG40uNyBsPrU3PUJIXKJaXMuBsV4p6OGFglyU77+/ymiR28sePxmOCDjfilun3rXCt3LeeAg4Ac804ZdO/nRtbInsStKX7rBSeMGtBGwAPLb9qwU6tKZFR7O4UFsZJ2A91oW99byTNAkjGVeVHxTdHB2hmMpYTsATkDBoHUdbXQGcjSBk02HGeW/vWT1QmS5ASQrjHzzTKmsmxCvAQykj2Dij4ihCkrgcZJpOwlxCVBXn5OKYlKSKFfTj/tUf10nxEoiWQyRMq+wWwMV0but3qe4UxMMLGDvn60N7WFvof50SO2iDBl5BH6qdjdMtcqrBcZ95cbUT71FozqyP2akpbSOQngMTnOqpWxhCjI3HyHxRsbq9zDHNPDOrYkQ53kwMfSmbgRSpoZmU5zs+KWNrGzeR4GMaqu1vE7ZPOMbNW1hgkdzGY2V8Y0nywasnToUgCjXGEOdYfc/U1ESiHeMDyIzlqOXBjKuUAP8AKtowKxhEV7LKZEdZMaV1nIoV+3buGAyFJGd/mmYIIFYMuARx5Uj1J3aSRVIION85qpei8YvT5WIznGM/Gf60I3N1Epme5jkhQ+f4e5FW6U27+RFOxtrR9WeSMECi8phaDquqQB00Rt+RmHNNt1GCB40kkUFz45XmhPEk0OmTcYxuKHMYreJAy61xpHjk0cpPG4JbOECg8+6LHcRzK6wyJqXbJXbNZVnLAhEcetU50sMgGm1vgASF2A1HYUNsXj+9hx3ZoSmNwExmosYPugkLyA5YtySKoepbHCMd/VVS+mZ1BC6CdzprdGw9a3yXJzCUMY5bHzQOpqt/i2jlVZFIfJU8VEd8oIAVlB5wtGgujK5wMADOSKfjafgwkYUN8Y/LWVfTKlwVBAxjFaCuQu7/AOK871aVpLlkXfJ59U+Z0eqzJXcEaTpA9HmpaeYoPMg/s1dXVdaKLdShWOt9uRneqi7d3x3Wb0uTtXV1DGY7hguuSd1AG4FAlvpJF/DkcKfZ5rq6tgMW97wryOrY97Gim4cHxd2H1rq6tjKG8bOCzjHzmrdyQ6SJGA+p3rq6kVDzOq7uxA/c1SJmkkGD/iurqx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620688"/>
            <a:ext cx="7427168" cy="4713387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2. «Музыкальные краски»</a:t>
            </a:r>
          </a:p>
          <a:p>
            <a:pPr marL="0" indent="0" algn="ctr">
              <a:buNone/>
            </a:pPr>
            <a:endParaRPr lang="ru-RU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12572667"/>
              </p:ext>
            </p:extLst>
          </p:nvPr>
        </p:nvGraphicFramePr>
        <p:xfrm>
          <a:off x="1043608" y="1628800"/>
          <a:ext cx="6096000" cy="405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Регистр</a:t>
                      </a:r>
                      <a:endParaRPr lang="ru-RU" sz="32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Высокий</a:t>
                      </a:r>
                      <a:endParaRPr lang="ru-RU" sz="32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Тембр</a:t>
                      </a:r>
                      <a:endParaRPr lang="ru-RU" sz="32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Сопрано</a:t>
                      </a:r>
                      <a:endParaRPr lang="ru-RU" sz="32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Темп</a:t>
                      </a:r>
                      <a:endParaRPr lang="ru-RU" sz="32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Allegro</a:t>
                      </a:r>
                      <a:endParaRPr lang="ru-RU" sz="32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Динамика</a:t>
                      </a:r>
                      <a:endParaRPr lang="ru-RU" sz="32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Forte</a:t>
                      </a:r>
                      <a:endParaRPr lang="ru-RU" sz="32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Лад</a:t>
                      </a:r>
                      <a:endParaRPr lang="ru-RU" sz="32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Мажор</a:t>
                      </a:r>
                      <a:endParaRPr lang="ru-RU" sz="32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Фактура</a:t>
                      </a:r>
                      <a:endParaRPr lang="ru-RU" sz="32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Гомофония</a:t>
                      </a:r>
                      <a:endParaRPr lang="ru-RU" sz="32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Мелодия</a:t>
                      </a:r>
                      <a:endParaRPr lang="ru-RU" sz="32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Волнообразная</a:t>
                      </a:r>
                      <a:endParaRPr lang="ru-RU" sz="32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230574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2" descr="картинка 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9219" name="AutoShape 6" descr="data:image/jpeg;base64,/9j/4AAQSkZJRgABAQAAAQABAAD/2wBDAAkGBwgHBgkIBwgKCgkLDRYPDQwMDRsUFRAWIB0iIiAdHx8kKDQsJCYxJx8fLT0tMTU3Ojo6Iys/RD84QzQ5Ojf/2wBDAQoKCg0MDRoPDxo3JR8lNzc3Nzc3Nzc3Nzc3Nzc3Nzc3Nzc3Nzc3Nzc3Nzc3Nzc3Nzc3Nzc3Nzc3Nzc3Nzc3Nzf/wAARCAB4AGADASIAAhEBAxEB/8QAGgAAAgMBAQAAAAAAAAAAAAAAAwQBAgUABv/EADEQAAIBAwMEAQEHAwUAAAAAAAECAwAEERIhMQUTIlFBcQYUIzJCYWKBkaEVJDRykv/EABcBAQEBAQAAAAAAAAAAAAAAAAECAAP/xAAdEQEBAQEBAQEBAQEAAAAAAAAAAREhAjESQSJR/9oADAMBAAIRAxEAPwDLwujSpIJ52q8UoUBFcsV+NPzU3iskfiQN6WhnOR20wTsT7rp2gyJlCPrl0v8ACgEVCzxsAO8wbG+1WQQQsslwoYk48t8UW4uEcmJImX2VWnJidu8US5QJo7hYg5BK80a87k6osUZ1LvxzSar3HdCjLIACpxijxXsuh43TJA2I5FTm/FTn0fp9u8qSBQocbvrbGKefo11IBpxp52aqfZ8f8gsFKkDVqPFa6LGNWm52O2DU2rzrOXo91Go0p5Y33FWHSrwspKk+xqFaKxDA/wByARzgnFFESopK3BAJ3IrfofkiOn3qqcKwX0KhYmQlWL6xyDWrEp1hUuC+r+uKWvtS3DhTvtt7qpdR6mPEXjF4xp1YJ+RVun26SS6JjyMkChskiwLrYYPBqbaMmTJztvsad/zrTLTDC3juTE4UJ8M2+/1qbeUyTShXRh+kDmlZAsFwRN5ZkyQfim1jtkw6sqM3GKjXT84tLG6N3HwWbAXxwP3oLqomY68qVG4+KLfTTQRiJ2U6fJW+tAUMyKpIxpzzVedllTcutv7MlRHcmQZTA45rV1WhzmJtz8nNY/2cYxiYqDk6c4r0VzNHbQvPKrBFGTgZqPX0ypt4LeaMMqbfIzTAtIiNIBAPO9CsrmK4hWWHVocZG2KZSVDJoDeeM4yKltqIbeKN9SLg/WsvqL4vnJOMAbCtoJnhmJ/bFef6xC7XrEDUMDaq8/U+uvKzxyPCEUgnPx8UJCLbwlHkdjmnbeCWRF0IXAP6atNYXU8ZDQ+a8EkVv0rOazbgrIS7SA4Ow90GFiJl0tjG4rRXpF4+zQ4HrUKg9FukwRCMA5JLCt/XWe/M82f0teSGWFmLZaptNbKTISJAuPoK0P8ARLkyK6xKRj5YbUynS7oRurRKS53IYZAq77jjPH/TH2YAYzhvLYbU7ZW5uluopppZoy+Csi6cD0KB0WzmtZH7qhVYc55rTPc+8jI/DxsVI/zXLVX6JbWkVvCIYkxGowPPeiWdlBagiFD5HJLPk/3q2V0nSFJxtmhW7TguZFXAHiNqwo1naiC4kaNfB9zlyTmlL5VjumUqdJwSSaZszO0ymdFVRnOCN6B1dFeYr4jxByaqfU1g9LdEQKCuGzjIp8TKpILp/asjo0bJAus4Kn1TZTvO3clLKDkADGKjerkPQXCSAlWXb+FGGllOplwf40gusOGWYhRyumpAJYmWYumcgYxitrWNESrxqH/mk7zrFnZzdqedVcDONHxVJ55kCiAByTuDttRe3FJhpArN/KMGjRiB1SDvQxrKmZRlfE7ijxdQgluHgSQGRPzDRxQ07YYYxkceHFXUt3CSVwfS706cdf3z2ixtEqSFmwQdsUe0v4bnOllBBwQR81XKMNyDjfdagQQNOkwGHUbEDFMop4XMayCMkaj/ABpHqEkf3nU2CAtMuqyoUZzg+hg1jXkC2k2I2JU7nXvT5TSNmSbUpk7jkDjar2cMkU5ZpGcEcEHalLGVnC5yRjkGjpdRd1gGbUn5hniuddJDUxZ4mQFlJ2yBSsUDpIC8rMAc4wd6qL2OSPXGzkNkAj3XXF08ESukE8xJAKpzWjUVLWQuT3nxvnY1f7tMF2uXz9DQJLqVZoFWG40uNyBsPrU3PUJIXKJaXMuBsV4p6OGFglyU77+/ymiR28sePxmOCDjfilun3rXCt3LeeAg4Ac804ZdO/nRtbInsStKX7rBSeMGtBGwAPLb9qwU6tKZFR7O4UFsZJ2A91oW99byTNAkjGVeVHxTdHB2hmMpYTsATkDBoHUdbXQGcjSBk02HGeW/vWT1QmS5ASQrjHzzTKmsmxCvAQykj2Dij4ihCkrgcZJpOwlxCVBXn5OKYlKSKFfTj/tUf10nxEoiWQyRMq+wWwMV0but3qe4UxMMLGDvn60N7WFvof50SO2iDBl5BH6qdjdMtcqrBcZ95cbUT71FozqyP2akpbSOQngMTnOqpWxhCjI3HyHxRsbq9zDHNPDOrYkQ53kwMfSmbgRSpoZmU5zs+KWNrGzeR4GMaqu1vE7ZPOMbNW1hgkdzGY2V8Y0nywasnToUgCjXGEOdYfc/U1ESiHeMDyIzlqOXBjKuUAP8AKtowKxhEV7LKZEdZMaV1nIoV+3buGAyFJGd/mmYIIFYMuARx5Uj1J3aSRVIION85qpei8YvT5WIznGM/Gf60I3N1Epme5jkhQ+f4e5FW6U27+RFOxtrR9WeSMECi8phaDquqQB00Rt+RmHNNt1GCB40kkUFz45XmhPEk0OmTcYxuKHMYreJAy61xpHjk0cpPG4JbOECg8+6LHcRzK6wyJqXbJXbNZVnLAhEcetU50sMgGm1vgASF2A1HYUNsXj+9hx3ZoSmNwExmosYPugkLyA5YtySKoepbHCMd/VVS+mZ1BC6CdzprdGw9a3yXJzCUMY5bHzQOpqt/i2jlVZFIfJU8VEd8oIAVlB5wtGgujK5wMADOSKfjafgwkYUN8Y/LWVfTKlwVBAxjFaCuQu7/AOK871aVpLlkXfJ59U+Z0eqzJXcEaTpA9HmpaeYoPMg/s1dXVdaKLdShWOt9uRneqi7d3x3Wb0uTtXV1DGY7hguuSd1AG4FAlvpJF/DkcKfZ5rq6tgMW97wryOrY97Gim4cHxd2H1rq6tjKG8bOCzjHzmrdyQ6SJGA+p3rq6kVDzOq7uxA/c1SJmkkGD/iurqx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0375" y="260648"/>
            <a:ext cx="7722369" cy="6264696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3.Отношение к прослушанной музыке</a:t>
            </a:r>
          </a:p>
          <a:p>
            <a:pPr marL="0" indent="0" algn="just">
              <a:buNone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 прослушала 4 представленных варианта данного произведения в исполнении </a:t>
            </a:r>
          </a:p>
          <a:p>
            <a:pPr marL="0" indent="0" algn="just">
              <a:buNone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Александра Дудко, </a:t>
            </a:r>
          </a:p>
          <a:p>
            <a:pPr marL="0" indent="0" algn="just">
              <a:buNone/>
            </a:pPr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ru-RU" sz="24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Ольги Новиковой и Большого Детского Хора, </a:t>
            </a:r>
          </a:p>
          <a:p>
            <a:pPr marL="0" indent="0" algn="just">
              <a:buNone/>
            </a:pPr>
            <a:endParaRPr lang="ru-RU" sz="24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ru-RU" sz="24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группы «Ассорти» </a:t>
            </a:r>
          </a:p>
          <a:p>
            <a:pPr marL="0" indent="0" algn="just">
              <a:buNone/>
            </a:pPr>
            <a:endParaRPr lang="ru-RU" sz="24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ru-RU" sz="24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Елены </a:t>
            </a:r>
            <a:r>
              <a:rPr lang="ru-RU" sz="24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Шуенковой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 кинофильма «Приключения </a:t>
            </a:r>
            <a:r>
              <a:rPr lang="ru-RU" sz="24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Электронника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marL="0" indent="0" algn="just">
              <a:buNone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None/>
            </a:pPr>
            <a:endParaRPr lang="ru-RU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617035"/>
            <a:ext cx="2080469" cy="1423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789523"/>
            <a:ext cx="2111896" cy="1187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91129" y="3977465"/>
            <a:ext cx="2314017" cy="1542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30574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2" descr="картинка 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9219" name="AutoShape 6" descr="data:image/jpeg;base64,/9j/4AAQSkZJRgABAQAAAQABAAD/2wBDAAkGBwgHBgkIBwgKCgkLDRYPDQwMDRsUFRAWIB0iIiAdHx8kKDQsJCYxJx8fLT0tMTU3Ojo6Iys/RD84QzQ5Ojf/2wBDAQoKCg0MDRoPDxo3JR8lNzc3Nzc3Nzc3Nzc3Nzc3Nzc3Nzc3Nzc3Nzc3Nzc3Nzc3Nzc3Nzc3Nzc3Nzc3Nzc3Nzf/wAARCAB4AGADASIAAhEBAxEB/8QAGgAAAgMBAQAAAAAAAAAAAAAAAwQBAgUABv/EADEQAAIBAwMEAQEHAwUAAAAAAAECAwAEERIhMQUTIlFBcQYUIzJCYWKBkaEVJDRykv/EABcBAQEBAQAAAAAAAAAAAAAAAAECAAP/xAAdEQEBAQEBAQEBAQEAAAAAAAAAAREhAjESQSJR/9oADAMBAAIRAxEAPwDLwujSpIJ52q8UoUBFcsV+NPzU3iskfiQN6WhnOR20wTsT7rp2gyJlCPrl0v8ACgEVCzxsAO8wbG+1WQQQsslwoYk48t8UW4uEcmJImX2VWnJidu8US5QJo7hYg5BK80a87k6osUZ1LvxzSar3HdCjLIACpxijxXsuh43TJA2I5FTm/FTn0fp9u8qSBQocbvrbGKefo11IBpxp52aqfZ8f8gsFKkDVqPFa6LGNWm52O2DU2rzrOXo91Go0p5Y33FWHSrwspKk+xqFaKxDA/wByARzgnFFESopK3BAJ3IrfofkiOn3qqcKwX0KhYmQlWL6xyDWrEp1hUuC+r+uKWvtS3DhTvtt7qpdR6mPEXjF4xp1YJ+RVun26SS6JjyMkChskiwLrYYPBqbaMmTJztvsad/zrTLTDC3juTE4UJ8M2+/1qbeUyTShXRh+kDmlZAsFwRN5ZkyQfim1jtkw6sqM3GKjXT84tLG6N3HwWbAXxwP3oLqomY68qVG4+KLfTTQRiJ2U6fJW+tAUMyKpIxpzzVedllTcutv7MlRHcmQZTA45rV1WhzmJtz8nNY/2cYxiYqDk6c4r0VzNHbQvPKrBFGTgZqPX0ypt4LeaMMqbfIzTAtIiNIBAPO9CsrmK4hWWHVocZG2KZSVDJoDeeM4yKltqIbeKN9SLg/WsvqL4vnJOMAbCtoJnhmJ/bFef6xC7XrEDUMDaq8/U+uvKzxyPCEUgnPx8UJCLbwlHkdjmnbeCWRF0IXAP6atNYXU8ZDQ+a8EkVv0rOazbgrIS7SA4Ow90GFiJl0tjG4rRXpF4+zQ4HrUKg9FukwRCMA5JLCt/XWe/M82f0teSGWFmLZaptNbKTISJAuPoK0P8ARLkyK6xKRj5YbUynS7oRurRKS53IYZAq77jjPH/TH2YAYzhvLYbU7ZW5uluopppZoy+Csi6cD0KB0WzmtZH7qhVYc55rTPc+8jI/DxsVI/zXLVX6JbWkVvCIYkxGowPPeiWdlBagiFD5HJLPk/3q2V0nSFJxtmhW7TguZFXAHiNqwo1naiC4kaNfB9zlyTmlL5VjumUqdJwSSaZszO0ymdFVRnOCN6B1dFeYr4jxByaqfU1g9LdEQKCuGzjIp8TKpILp/asjo0bJAus4Kn1TZTvO3clLKDkADGKjerkPQXCSAlWXb+FGGllOplwf40gusOGWYhRyumpAJYmWYumcgYxitrWNESrxqH/mk7zrFnZzdqedVcDONHxVJ55kCiAByTuDttRe3FJhpArN/KMGjRiB1SDvQxrKmZRlfE7ijxdQgluHgSQGRPzDRxQ07YYYxkceHFXUt3CSVwfS706cdf3z2ixtEqSFmwQdsUe0v4bnOllBBwQR81XKMNyDjfdagQQNOkwGHUbEDFMop4XMayCMkaj/ABpHqEkf3nU2CAtMuqyoUZzg+hg1jXkC2k2I2JU7nXvT5TSNmSbUpk7jkDjar2cMkU5ZpGcEcEHalLGVnC5yRjkGjpdRd1gGbUn5hniuddJDUxZ4mQFlJ2yBSsUDpIC8rMAc4wd6qL2OSPXGzkNkAj3XXF08ESukE8xJAKpzWjUVLWQuT3nxvnY1f7tMF2uXz9DQJLqVZoFWG40uNyBsPrU3PUJIXKJaXMuBsV4p6OGFglyU77+/ymiR28sePxmOCDjfilun3rXCt3LeeAg4Ac804ZdO/nRtbInsStKX7rBSeMGtBGwAPLb9qwU6tKZFR7O4UFsZJ2A91oW99byTNAkjGVeVHxTdHB2hmMpYTsATkDBoHUdbXQGcjSBk02HGeW/vWT1QmS5ASQrjHzzTKmsmxCvAQykj2Dij4ihCkrgcZJpOwlxCVBXn5OKYlKSKFfTj/tUf10nxEoiWQyRMq+wWwMV0but3qe4UxMMLGDvn60N7WFvof50SO2iDBl5BH6qdjdMtcqrBcZ95cbUT71FozqyP2akpbSOQngMTnOqpWxhCjI3HyHxRsbq9zDHNPDOrYkQ53kwMfSmbgRSpoZmU5zs+KWNrGzeR4GMaqu1vE7ZPOMbNW1hgkdzGY2V8Y0nywasnToUgCjXGEOdYfc/U1ESiHeMDyIzlqOXBjKuUAP8AKtowKxhEV7LKZEdZMaV1nIoV+3buGAyFJGd/mmYIIFYMuARx5Uj1J3aSRVIION85qpei8YvT5WIznGM/Gf60I3N1Epme5jkhQ+f4e5FW6U27+RFOxtrR9WeSMECi8phaDquqQB00Rt+RmHNNt1GCB40kkUFz45XmhPEk0OmTcYxuKHMYreJAy61xpHjk0cpPG4JbOECg8+6LHcRzK6wyJqXbJXbNZVnLAhEcetU50sMgGm1vgASF2A1HYUNsXj+9hx3ZoSmNwExmosYPugkLyA5YtySKoepbHCMd/VVS+mZ1BC6CdzprdGw9a3yXJzCUMY5bHzQOpqt/i2jlVZFIfJU8VEd8oIAVlB5wtGgujK5wMADOSKfjafgwkYUN8Y/LWVfTKlwVBAxjFaCuQu7/AOK871aVpLlkXfJ59U+Z0eqzJXcEaTpA9HmpaeYoPMg/s1dXVdaKLdShWOt9uRneqi7d3x3Wb0uTtXV1DGY7hguuSd1AG4FAlvpJF/DkcKfZ5rq6tgMW97wryOrY97Gim4cHxd2H1rq6tjKG8bOCzjHzmrdyQ6SJGA+p3rq6kVDzOq7uxA/c1SJmkkGD/iurqx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620688"/>
            <a:ext cx="7427168" cy="5361459"/>
          </a:xfrm>
        </p:spPr>
        <p:txBody>
          <a:bodyPr/>
          <a:lstStyle/>
          <a:p>
            <a:pPr marL="0" lvl="0" indent="0" algn="just">
              <a:buNone/>
            </a:pPr>
            <a:r>
              <a:rPr lang="ru-RU" sz="2400" dirty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Безусловно 4 вариант в исполнении Елены </a:t>
            </a:r>
            <a:r>
              <a:rPr lang="ru-RU" sz="2400" dirty="0" err="1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Шуенковой</a:t>
            </a:r>
            <a:r>
              <a:rPr lang="ru-RU" sz="2400" dirty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мне понравился больше, потому что песня в её исполнении звучит более воздушно, торжественно, аж мурашки пробегают по коже.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2564904"/>
            <a:ext cx="5715000" cy="324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30574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2" descr="картинка 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9219" name="AutoShape 6" descr="data:image/jpeg;base64,/9j/4AAQSkZJRgABAQAAAQABAAD/2wBDAAkGBwgHBgkIBwgKCgkLDRYPDQwMDRsUFRAWIB0iIiAdHx8kKDQsJCYxJx8fLT0tMTU3Ojo6Iys/RD84QzQ5Ojf/2wBDAQoKCg0MDRoPDxo3JR8lNzc3Nzc3Nzc3Nzc3Nzc3Nzc3Nzc3Nzc3Nzc3Nzc3Nzc3Nzc3Nzc3Nzc3Nzc3Nzc3Nzf/wAARCAB4AGADASIAAhEBAxEB/8QAGgAAAgMBAQAAAAAAAAAAAAAAAwQBAgUABv/EADEQAAIBAwMEAQEHAwUAAAAAAAECAwAEERIhMQUTIlFBcQYUIzJCYWKBkaEVJDRykv/EABcBAQEBAQAAAAAAAAAAAAAAAAECAAP/xAAdEQEBAQEBAQEBAQEAAAAAAAAAAREhAjESQSJR/9oADAMBAAIRAxEAPwDLwujSpIJ52q8UoUBFcsV+NPzU3iskfiQN6WhnOR20wTsT7rp2gyJlCPrl0v8ACgEVCzxsAO8wbG+1WQQQsslwoYk48t8UW4uEcmJImX2VWnJidu8US5QJo7hYg5BK80a87k6osUZ1LvxzSar3HdCjLIACpxijxXsuh43TJA2I5FTm/FTn0fp9u8qSBQocbvrbGKefo11IBpxp52aqfZ8f8gsFKkDVqPFa6LGNWm52O2DU2rzrOXo91Go0p5Y33FWHSrwspKk+xqFaKxDA/wByARzgnFFESopK3BAJ3IrfofkiOn3qqcKwX0KhYmQlWL6xyDWrEp1hUuC+r+uKWvtS3DhTvtt7qpdR6mPEXjF4xp1YJ+RVun26SS6JjyMkChskiwLrYYPBqbaMmTJztvsad/zrTLTDC3juTE4UJ8M2+/1qbeUyTShXRh+kDmlZAsFwRN5ZkyQfim1jtkw6sqM3GKjXT84tLG6N3HwWbAXxwP3oLqomY68qVG4+KLfTTQRiJ2U6fJW+tAUMyKpIxpzzVedllTcutv7MlRHcmQZTA45rV1WhzmJtz8nNY/2cYxiYqDk6c4r0VzNHbQvPKrBFGTgZqPX0ypt4LeaMMqbfIzTAtIiNIBAPO9CsrmK4hWWHVocZG2KZSVDJoDeeM4yKltqIbeKN9SLg/WsvqL4vnJOMAbCtoJnhmJ/bFef6xC7XrEDUMDaq8/U+uvKzxyPCEUgnPx8UJCLbwlHkdjmnbeCWRF0IXAP6atNYXU8ZDQ+a8EkVv0rOazbgrIS7SA4Ow90GFiJl0tjG4rRXpF4+zQ4HrUKg9FukwRCMA5JLCt/XWe/M82f0teSGWFmLZaptNbKTISJAuPoK0P8ARLkyK6xKRj5YbUynS7oRurRKS53IYZAq77jjPH/TH2YAYzhvLYbU7ZW5uluopppZoy+Csi6cD0KB0WzmtZH7qhVYc55rTPc+8jI/DxsVI/zXLVX6JbWkVvCIYkxGowPPeiWdlBagiFD5HJLPk/3q2V0nSFJxtmhW7TguZFXAHiNqwo1naiC4kaNfB9zlyTmlL5VjumUqdJwSSaZszO0ymdFVRnOCN6B1dFeYr4jxByaqfU1g9LdEQKCuGzjIp8TKpILp/asjo0bJAus4Kn1TZTvO3clLKDkADGKjerkPQXCSAlWXb+FGGllOplwf40gusOGWYhRyumpAJYmWYumcgYxitrWNESrxqH/mk7zrFnZzdqedVcDONHxVJ55kCiAByTuDttRe3FJhpArN/KMGjRiB1SDvQxrKmZRlfE7ijxdQgluHgSQGRPzDRxQ07YYYxkceHFXUt3CSVwfS706cdf3z2ixtEqSFmwQdsUe0v4bnOllBBwQR81XKMNyDjfdagQQNOkwGHUbEDFMop4XMayCMkaj/ABpHqEkf3nU2CAtMuqyoUZzg+hg1jXkC2k2I2JU7nXvT5TSNmSbUpk7jkDjar2cMkU5ZpGcEcEHalLGVnC5yRjkGjpdRd1gGbUn5hniuddJDUxZ4mQFlJ2yBSsUDpIC8rMAc4wd6qL2OSPXGzkNkAj3XXF08ESukE8xJAKpzWjUVLWQuT3nxvnY1f7tMF2uXz9DQJLqVZoFWG40uNyBsPrU3PUJIXKJaXMuBsV4p6OGFglyU77+/ymiR28sePxmOCDjfilun3rXCt3LeeAg4Ac804ZdO/nRtbInsStKX7rBSeMGtBGwAPLb9qwU6tKZFR7O4UFsZJ2A91oW99byTNAkjGVeVHxTdHB2hmMpYTsATkDBoHUdbXQGcjSBk02HGeW/vWT1QmS5ASQrjHzzTKmsmxCvAQykj2Dij4ihCkrgcZJpOwlxCVBXn5OKYlKSKFfTj/tUf10nxEoiWQyRMq+wWwMV0but3qe4UxMMLGDvn60N7WFvof50SO2iDBl5BH6qdjdMtcqrBcZ95cbUT71FozqyP2akpbSOQngMTnOqpWxhCjI3HyHxRsbq9zDHNPDOrYkQ53kwMfSmbgRSpoZmU5zs+KWNrGzeR4GMaqu1vE7ZPOMbNW1hgkdzGY2V8Y0nywasnToUgCjXGEOdYfc/U1ESiHeMDyIzlqOXBjKuUAP8AKtowKxhEV7LKZEdZMaV1nIoV+3buGAyFJGd/mmYIIFYMuARx5Uj1J3aSRVIION85qpei8YvT5WIznGM/Gf60I3N1Epme5jkhQ+f4e5FW6U27+RFOxtrR9WeSMECi8phaDquqQB00Rt+RmHNNt1GCB40kkUFz45XmhPEk0OmTcYxuKHMYreJAy61xpHjk0cpPG4JbOECg8+6LHcRzK6wyJqXbJXbNZVnLAhEcetU50sMgGm1vgASF2A1HYUNsXj+9hx3ZoSmNwExmosYPugkLyA5YtySKoepbHCMd/VVS+mZ1BC6CdzprdGw9a3yXJzCUMY5bHzQOpqt/i2jlVZFIfJU8VEd8oIAVlB5wtGgujK5wMADOSKfjafgwkYUN8Y/LWVfTKlwVBAxjFaCuQu7/AOK871aVpLlkXfJ59U+Z0eqzJXcEaTpA9HmpaeYoPMg/s1dXVdaKLdShWOt9uRneqi7d3x3Wb0uTtXV1DGY7hguuSd1AG4FAlvpJF/DkcKfZ5rq6tgMW97wryOrY97Gim4cHxd2H1rq6tjKG8bOCzjHzmrdyQ6SJGA+p3rq6kVDzOq7uxA/c1SJmkkGD/iurqx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484784"/>
            <a:ext cx="6707088" cy="3240360"/>
          </a:xfrm>
        </p:spPr>
        <p:txBody>
          <a:bodyPr/>
          <a:lstStyle/>
          <a:p>
            <a:pPr marL="0" indent="0" algn="ctr">
              <a:buNone/>
            </a:pPr>
            <a:r>
              <a:rPr lang="ru-RU" sz="6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за интересное задание!</a:t>
            </a:r>
            <a:endParaRPr lang="ru-RU" sz="66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30574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оролева И.Н. Шаблон (фон1) к урокам музыки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Королева И.Н. Шаблон (фон3) к урокам музыки</Template>
  <TotalTime>1088</TotalTime>
  <Words>135</Words>
  <Application>Microsoft Office PowerPoint</Application>
  <PresentationFormat>Экран (4:3)</PresentationFormat>
  <Paragraphs>37</Paragraphs>
  <Slides>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Королева И.Н. Шаблон (фон1) к урокам музыки</vt:lpstr>
      <vt:lpstr>Акмуллинская олимпиада  II тур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Музыкальная азбука </dc:title>
  <dc:creator>gomaur</dc:creator>
  <cp:lastModifiedBy>Сергей</cp:lastModifiedBy>
  <cp:revision>49</cp:revision>
  <dcterms:created xsi:type="dcterms:W3CDTF">2014-11-12T13:17:39Z</dcterms:created>
  <dcterms:modified xsi:type="dcterms:W3CDTF">2018-01-15T11:37:02Z</dcterms:modified>
</cp:coreProperties>
</file>