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15T04:31:51.289"/>
    </inkml:context>
    <inkml:brush xml:id="br0">
      <inkml:brushProperty name="width" value="0.05" units="cm"/>
      <inkml:brushProperty name="height" value="0.05" units="cm"/>
      <inkml:brushProperty name="color" value="#0000CD"/>
    </inkml:brush>
  </inkml:definitions>
  <inkml:traceGroup>
    <inkml:annotationXML>
      <emma:emma xmlns:emma="http://www.w3.org/2003/04/emma" version="1.0">
        <emma:interpretation id="{829DEBE4-485F-BF48-A5AD-0EC19C0B4B73}" emma:medium="tactile" emma:mode="ink">
          <msink:context xmlns:msink="http://schemas.microsoft.com/ink/2010/main" type="writingRegion" rotatedBoundingBox="16669,17065 17810,17065 17810,18256 16669,18256"/>
        </emma:interpretation>
      </emma:emma>
    </inkml:annotationXML>
    <inkml:traceGroup>
      <inkml:annotationXML>
        <emma:emma xmlns:emma="http://www.w3.org/2003/04/emma" version="1.0">
          <emma:interpretation id="{B7D37C04-E153-ED4E-82A9-5BDE1C1EB546}" emma:medium="tactile" emma:mode="ink">
            <msink:context xmlns:msink="http://schemas.microsoft.com/ink/2010/main" type="paragraph" rotatedBoundingBox="16669,17065 17810,17065 17810,18256 16669,18256" alignmentLevel="1"/>
          </emma:interpretation>
        </emma:emma>
      </inkml:annotationXML>
      <inkml:traceGroup>
        <inkml:annotationXML>
          <emma:emma xmlns:emma="http://www.w3.org/2003/04/emma" version="1.0">
            <emma:interpretation id="{4E64AFA2-3F33-7741-98E7-1CBEA49DD807}" emma:medium="tactile" emma:mode="ink">
              <msink:context xmlns:msink="http://schemas.microsoft.com/ink/2010/main" type="line" rotatedBoundingBox="16669,17065 17810,17065 17810,18256 16669,18256"/>
            </emma:interpretation>
          </emma:emma>
        </inkml:annotationXML>
        <inkml:traceGroup>
          <inkml:annotationXML>
            <emma:emma xmlns:emma="http://www.w3.org/2003/04/emma" version="1.0">
              <emma:interpretation id="{7DD512B2-8E38-6C41-9B3B-EC24C0169F64}" emma:medium="tactile" emma:mode="ink">
                <msink:context xmlns:msink="http://schemas.microsoft.com/ink/2010/main" type="inkWord" rotatedBoundingBox="16669,17065 17810,17065 17810,18256 16669,18256"/>
              </emma:interpretation>
            </emma:emma>
          </inkml:annotationXML>
          <inkml:trace contextRef="#ctx0" brushRef="#br0">1142 1042,'0'0,"0"0,0 0,0 0,0 0,0 0,0 0,-248 50,94-50,109 0,-54 0,23 76,53-53,23-23,-111 0,73 0,38 0,0 0,0 0,0 0,0 0,0 0,0 0,-50 0,26 0,-51 0,75 0,0 0,0 0,0 0,0 0,-99 0,49 0,100 0,-50 0,0 0,0 0,0 0,0 0,0 0,0 0,0 0,0 0,0 0,0 0,0 0,-50 0,50 0,0 0,0 0,0 0,0 0,0 0,38 0,-26 0,13 0,-149 0,124 0,0 0,0 0,0 0,0 0,0 0,0 0,0 0,0 0,0 0,0 0,0 0,0 0,0 0,0 0,0 0,0 0,0 0,0 0,0 0,0 0,0 0,0 0,0 0,0 0,0 0,0 0,0 0,0 0,0 0,0 0,0 0,0 0,0 0,149 0,-100-99,-49 23,0 53,99-77,55-15,-109 82,302-116,-347 149</inkml:trace>
          <inkml:trace contextRef="#ctx0" brushRef="#br0">596 348,'0'0,"0"0,0 0,0 0,-149 0,50 0,49 0,100-99,-50-1,119-18,-89 87,-30 31</inkml:trace>
        </inkml:traceGroup>
      </inkml:traceGroup>
    </inkml:traceGroup>
  </inkml:traceGroup>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ru-RU"/>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ru-RU"/>
              <a:t>Образец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1/15/2018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customXml" Target="../ink/ink1.xml" /><Relationship Id="rId1" Type="http://schemas.openxmlformats.org/officeDocument/2006/relationships/slideLayout" Target="../slideLayouts/slideLayout7.xml" /><Relationship Id="rId4" Type="http://schemas.openxmlformats.org/officeDocument/2006/relationships/image" Target="../media/image6.jpeg" /></Relationships>
</file>

<file path=ppt/slides/_rels/slide5.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012862-0E14-0641-A10F-4D5A8D4ED0AC}"/>
              </a:ext>
            </a:extLst>
          </p:cNvPr>
          <p:cNvSpPr>
            <a:spLocks noGrp="1"/>
          </p:cNvSpPr>
          <p:nvPr>
            <p:ph type="ctrTitle"/>
          </p:nvPr>
        </p:nvSpPr>
        <p:spPr/>
        <p:txBody>
          <a:bodyPr/>
          <a:lstStyle/>
          <a:p>
            <a:r>
              <a:rPr lang="en-US" b="1"/>
              <a:t>Евгении крылатов</a:t>
            </a:r>
            <a:endParaRPr lang="ru-RU" b="1"/>
          </a:p>
        </p:txBody>
      </p:sp>
      <p:sp>
        <p:nvSpPr>
          <p:cNvPr id="3" name="Подзаголовок 2">
            <a:extLst>
              <a:ext uri="{FF2B5EF4-FFF2-40B4-BE49-F238E27FC236}">
                <a16:creationId xmlns:a16="http://schemas.microsoft.com/office/drawing/2014/main" id="{566E5CD9-3EB9-1B45-B5A3-2FE46AF157D0}"/>
              </a:ext>
            </a:extLst>
          </p:cNvPr>
          <p:cNvSpPr>
            <a:spLocks noGrp="1"/>
          </p:cNvSpPr>
          <p:nvPr>
            <p:ph type="subTitle" idx="1"/>
          </p:nvPr>
        </p:nvSpPr>
        <p:spPr/>
        <p:txBody>
          <a:bodyPr/>
          <a:lstStyle/>
          <a:p>
            <a:r>
              <a:rPr lang="en-US" i="1"/>
              <a:t>Крылатые качели</a:t>
            </a:r>
            <a:endParaRPr lang="ru-RU" i="1"/>
          </a:p>
        </p:txBody>
      </p:sp>
    </p:spTree>
    <p:extLst>
      <p:ext uri="{BB962C8B-B14F-4D97-AF65-F5344CB8AC3E}">
        <p14:creationId xmlns:p14="http://schemas.microsoft.com/office/powerpoint/2010/main" val="4412573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E57E83-930B-8F4C-A77B-3F76DE008733}"/>
              </a:ext>
            </a:extLst>
          </p:cNvPr>
          <p:cNvSpPr>
            <a:spLocks noGrp="1"/>
          </p:cNvSpPr>
          <p:nvPr>
            <p:ph type="title"/>
          </p:nvPr>
        </p:nvSpPr>
        <p:spPr/>
        <p:txBody>
          <a:bodyPr/>
          <a:lstStyle/>
          <a:p>
            <a:r>
              <a:rPr lang="en-US"/>
              <a:t>                                 Крылатые качели</a:t>
            </a:r>
            <a:endParaRPr lang="ru-RU"/>
          </a:p>
        </p:txBody>
      </p:sp>
      <p:pic>
        <p:nvPicPr>
          <p:cNvPr id="4" name="Рисунок 4">
            <a:extLst>
              <a:ext uri="{FF2B5EF4-FFF2-40B4-BE49-F238E27FC236}">
                <a16:creationId xmlns:a16="http://schemas.microsoft.com/office/drawing/2014/main" id="{8C575205-32F4-8344-80FB-9BAC0FECCBD2}"/>
              </a:ext>
            </a:extLst>
          </p:cNvPr>
          <p:cNvPicPr>
            <a:picLocks noGrp="1" noChangeAspect="1"/>
          </p:cNvPicPr>
          <p:nvPr>
            <p:ph idx="1"/>
          </p:nvPr>
        </p:nvPicPr>
        <p:blipFill>
          <a:blip r:embed="rId2"/>
          <a:stretch>
            <a:fillRect/>
          </a:stretch>
        </p:blipFill>
        <p:spPr>
          <a:xfrm>
            <a:off x="2507368" y="2141538"/>
            <a:ext cx="6488288" cy="3649662"/>
          </a:xfrm>
          <a:prstGeom prst="rect">
            <a:avLst/>
          </a:prstGeom>
        </p:spPr>
      </p:pic>
    </p:spTree>
    <p:extLst>
      <p:ext uri="{BB962C8B-B14F-4D97-AF65-F5344CB8AC3E}">
        <p14:creationId xmlns:p14="http://schemas.microsoft.com/office/powerpoint/2010/main" val="404501368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4">
            <a:extLst>
              <a:ext uri="{FF2B5EF4-FFF2-40B4-BE49-F238E27FC236}">
                <a16:creationId xmlns:a16="http://schemas.microsoft.com/office/drawing/2014/main" id="{9736BCA2-A7BD-4549-82FA-2CB719D18CFC}"/>
              </a:ext>
            </a:extLst>
          </p:cNvPr>
          <p:cNvPicPr>
            <a:picLocks noChangeAspect="1"/>
          </p:cNvPicPr>
          <p:nvPr/>
        </p:nvPicPr>
        <p:blipFill>
          <a:blip r:embed="rId2"/>
          <a:stretch>
            <a:fillRect/>
          </a:stretch>
        </p:blipFill>
        <p:spPr>
          <a:xfrm>
            <a:off x="3048000" y="1142999"/>
            <a:ext cx="6096000" cy="4572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65784341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9D58F-639F-3E46-8240-E82753B0A2AE}"/>
              </a:ext>
            </a:extLst>
          </p:cNvPr>
          <p:cNvSpPr txBox="1"/>
          <p:nvPr/>
        </p:nvSpPr>
        <p:spPr>
          <a:xfrm>
            <a:off x="2375297" y="1109959"/>
            <a:ext cx="7875983" cy="923330"/>
          </a:xfrm>
          <a:prstGeom prst="rect">
            <a:avLst/>
          </a:prstGeom>
          <a:noFill/>
        </p:spPr>
        <p:txBody>
          <a:bodyPr wrap="square" rtlCol="0">
            <a:spAutoFit/>
          </a:bodyPr>
          <a:lstStyle/>
          <a:p>
            <a:pPr algn="l"/>
            <a:r>
              <a:rPr lang="en-US"/>
              <a:t>История создания. Крылатые качели были созданны Евгением Крылатовым(музыка)и Юрием Этнином(слова) в 1979г.к фильму”Приключение Электроника”</a:t>
            </a:r>
            <a:endParaRPr lang="ru-RU"/>
          </a:p>
        </p:txBody>
      </p:sp>
      <mc:AlternateContent xmlns:mc="http://schemas.openxmlformats.org/markup-compatibility/2006" xmlns:p14="http://schemas.microsoft.com/office/powerpoint/2010/main">
        <mc:Choice Requires="p14">
          <p:contentPart p14:bwMode="auto" r:id="rId2">
            <p14:nvContentPartPr>
              <p14:cNvPr id="8" name="Рукописный ввод 8">
                <a:extLst>
                  <a:ext uri="{FF2B5EF4-FFF2-40B4-BE49-F238E27FC236}">
                    <a16:creationId xmlns:a16="http://schemas.microsoft.com/office/drawing/2014/main" id="{31F03833-A101-AF47-BBB8-BD2EB0E5BEA0}"/>
                  </a:ext>
                </a:extLst>
              </p14:cNvPr>
              <p14:cNvContentPartPr/>
              <p14:nvPr/>
            </p14:nvContentPartPr>
            <p14:xfrm>
              <a:off x="6000491" y="6143451"/>
              <a:ext cx="411120" cy="429120"/>
            </p14:xfrm>
          </p:contentPart>
        </mc:Choice>
        <mc:Fallback xmlns="">
          <p:pic>
            <p:nvPicPr>
              <p:cNvPr id="8" name="Рукописный ввод 8">
                <a:extLst>
                  <a:ext uri="{FF2B5EF4-FFF2-40B4-BE49-F238E27FC236}">
                    <a16:creationId xmlns:a16="http://schemas.microsoft.com/office/drawing/2014/main" id="{31F03833-A101-AF47-BBB8-BD2EB0E5BEA0}"/>
                  </a:ext>
                </a:extLst>
              </p:cNvPr>
              <p:cNvPicPr/>
              <p:nvPr/>
            </p:nvPicPr>
            <p:blipFill>
              <a:blip r:embed="rId3"/>
              <a:stretch>
                <a:fillRect/>
              </a:stretch>
            </p:blipFill>
            <p:spPr>
              <a:xfrm>
                <a:off x="5991851" y="6134451"/>
                <a:ext cx="428760" cy="446760"/>
              </a:xfrm>
              <a:prstGeom prst="rect">
                <a:avLst/>
              </a:prstGeom>
            </p:spPr>
          </p:pic>
        </mc:Fallback>
      </mc:AlternateContent>
      <p:pic>
        <p:nvPicPr>
          <p:cNvPr id="10" name="Рисунок 10">
            <a:extLst>
              <a:ext uri="{FF2B5EF4-FFF2-40B4-BE49-F238E27FC236}">
                <a16:creationId xmlns:a16="http://schemas.microsoft.com/office/drawing/2014/main" id="{67A38A85-EBF2-7B41-820F-80FBC2618295}"/>
              </a:ext>
            </a:extLst>
          </p:cNvPr>
          <p:cNvPicPr>
            <a:picLocks noChangeAspect="1"/>
          </p:cNvPicPr>
          <p:nvPr/>
        </p:nvPicPr>
        <p:blipFill>
          <a:blip r:embed="rId4"/>
          <a:stretch>
            <a:fillRect/>
          </a:stretch>
        </p:blipFill>
        <p:spPr>
          <a:xfrm>
            <a:off x="2440214" y="2322285"/>
            <a:ext cx="6096000" cy="3492499"/>
          </a:xfrm>
          <a:prstGeom prst="ellipse">
            <a:avLst/>
          </a:prstGeom>
          <a:ln w="63500" cap="rnd">
            <a:solidFill>
              <a:srgbClr val="333333"/>
            </a:solidFill>
          </a:ln>
          <a:effectLst>
            <a:outerShdw blurRad="50800" dist="38100" dir="13500000" algn="br" rotWithShape="0">
              <a:prstClr val="black">
                <a:alpha val="40000"/>
              </a:prst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16473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ED5FE021-1F3A-C94E-99AF-B0EB8D6223BD}"/>
              </a:ext>
            </a:extLst>
          </p:cNvPr>
          <p:cNvSpPr>
            <a:spLocks noGrp="1"/>
          </p:cNvSpPr>
          <p:nvPr>
            <p:ph type="title"/>
          </p:nvPr>
        </p:nvSpPr>
        <p:spPr/>
        <p:txBody>
          <a:bodyPr/>
          <a:lstStyle/>
          <a:p>
            <a:r>
              <a:rPr lang="en-US"/>
              <a:t>Крылатые качели</a:t>
            </a:r>
            <a:endParaRPr lang="ru-RU"/>
          </a:p>
        </p:txBody>
      </p:sp>
      <p:pic>
        <p:nvPicPr>
          <p:cNvPr id="8" name="Рисунок 8">
            <a:extLst>
              <a:ext uri="{FF2B5EF4-FFF2-40B4-BE49-F238E27FC236}">
                <a16:creationId xmlns:a16="http://schemas.microsoft.com/office/drawing/2014/main" id="{9F373E5C-9048-E84E-AE99-D39024250B59}"/>
              </a:ext>
            </a:extLst>
          </p:cNvPr>
          <p:cNvPicPr>
            <a:picLocks noGrp="1" noChangeAspect="1"/>
          </p:cNvPicPr>
          <p:nvPr>
            <p:ph type="pic" idx="1"/>
          </p:nvPr>
        </p:nvPicPr>
        <p:blipFill rotWithShape="1">
          <a:blip r:embed="rId2"/>
          <a:srcRect l="14115" r="14115"/>
          <a:stretch/>
        </p:blipFill>
        <p:spPr>
          <a:prstGeom prst="rect">
            <a:avLst/>
          </a:prstGeom>
        </p:spPr>
      </p:pic>
      <p:sp>
        <p:nvSpPr>
          <p:cNvPr id="7" name="Текст 6">
            <a:extLst>
              <a:ext uri="{FF2B5EF4-FFF2-40B4-BE49-F238E27FC236}">
                <a16:creationId xmlns:a16="http://schemas.microsoft.com/office/drawing/2014/main" id="{06D86D7B-121E-4442-91FA-40AFBEB2DD00}"/>
              </a:ext>
            </a:extLst>
          </p:cNvPr>
          <p:cNvSpPr>
            <a:spLocks noGrp="1"/>
          </p:cNvSpPr>
          <p:nvPr>
            <p:ph type="body" sz="half" idx="2"/>
          </p:nvPr>
        </p:nvSpPr>
        <p:spPr/>
        <p:txBody>
          <a:bodyPr/>
          <a:lstStyle/>
          <a:p>
            <a:r>
              <a:rPr lang="en-US"/>
              <a:t>Прослушав данную композицию мне аж не захотелось взрослеть.Пока мы дети и у нас нет проблем и забот.я понял для себя что надо радоваться детсву ведь оно не навсегда.</a:t>
            </a:r>
            <a:endParaRPr lang="ru-RU"/>
          </a:p>
        </p:txBody>
      </p:sp>
    </p:spTree>
    <p:extLst>
      <p:ext uri="{BB962C8B-B14F-4D97-AF65-F5344CB8AC3E}">
        <p14:creationId xmlns:p14="http://schemas.microsoft.com/office/powerpoint/2010/main" val="258688636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Небесная">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Широкоэкранный</PresentationFormat>
  <Slides>5</Slides>
  <Notes>0</Notes>
  <HiddenSlides>0</HiddenSlide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Небесная</vt:lpstr>
      <vt:lpstr>Евгении крылатов</vt:lpstr>
      <vt:lpstr>                                 Крылатые качели</vt:lpstr>
      <vt:lpstr>Презентация PowerPoint</vt:lpstr>
      <vt:lpstr>Презентация PowerPoint</vt:lpstr>
      <vt:lpstr>Крылатые качели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Евгении крылатов</dc:title>
  <cp:revision>4</cp:revision>
  <dcterms:modified xsi:type="dcterms:W3CDTF">2018-01-15T05:02:18Z</dcterms:modified>
</cp:coreProperties>
</file>