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75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73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5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99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76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94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40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4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11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06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6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F8BF7-6245-46E4-9A37-5285B692855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A36F1-578D-428E-9838-0CAD1FE372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73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" t="1383" r="1400" b="1418"/>
          <a:stretch/>
        </p:blipFill>
        <p:spPr>
          <a:xfrm>
            <a:off x="1280159" y="69744"/>
            <a:ext cx="6172161" cy="617216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6099048"/>
            <a:ext cx="9036496" cy="766936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Ларионова Кристина МБОУ СОШ №7 г. Туймазы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2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90000"/>
                    </a14:imgEffect>
                    <a14:imgEffect>
                      <a14:brightnessContrast bright="-2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47" t="5701" r="3220" b="5356"/>
          <a:stretch/>
        </p:blipFill>
        <p:spPr>
          <a:xfrm>
            <a:off x="-741" y="0"/>
            <a:ext cx="918171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История создания музыкального произведения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3488" y="2332037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Когда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Бромберг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попросил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Крылатова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сочинить песни для фильма, тот поначалу отнекивался. Евгения Павловича слишком смущало слово «Электроник». «Я не электронный композитор» — оправдывался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Крылатов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 на что режиссёр парировал: «Я не требую обязательно электронной музыки. Пишите, что хотите».</a:t>
            </a:r>
          </a:p>
          <a:p>
            <a:endParaRPr lang="ru-RU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Одним из пожеланий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Бромберга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было создание песни о детстве в духе модного тогда хита Александра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Зацепина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«Куда уходит детство» в исполнении Аллы Пугачёвой. И надо сказать, с поставленной задачей поэт и композитор справились на все сто. «Крылатые качели» даже своей внутренней структурой напоминали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Зацепинскую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песню — тот же переливающийся куплет и взмывающий припев.</a:t>
            </a:r>
          </a:p>
          <a:p>
            <a:endParaRPr lang="ru-RU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Правда,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Энтин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на свой текст смотрел достаточно скептически, так как по своей старой традиции писать лирику не очень любил. «Это не моё», — говорил он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Крылатову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 — «Моё — это «Я с детства был послушным ребёнком золотушным…» («Песенка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Ури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»). Но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Крылатов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убеждал поэта, что тот себя недооценивает.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29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225" y="1028700"/>
            <a:ext cx="6305550" cy="4800600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Определить «музыкальные краски»</a:t>
            </a:r>
            <a:br>
              <a:rPr lang="ru-R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(характер, темп, </a:t>
            </a:r>
            <a:r>
              <a:rPr lang="ru-RU" sz="28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динамика,штрихи</a:t>
            </a:r>
            <a:r>
              <a:rPr lang="ru-R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 мелодия и т.д.)</a:t>
            </a:r>
            <a:endParaRPr lang="ru-RU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437112"/>
            <a:ext cx="8229600" cy="2232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Стремительное движение в этой мелодии передается темпом сомой мелодии и ладом (мажорная музыка) Мажорная музыка воспринимается как светлая, ясная, радостная, а минорная - как печальная и мечтательная.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07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Ваше отношение к прослушанной музыке. Какой из представленных вариантов вам больше всего понравился и почему?</a:t>
            </a:r>
            <a:endParaRPr lang="ru-RU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9"/>
            <a:ext cx="8229600" cy="331236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	Музыка очень понравилась потому, что она дает какой то смысл жизни. Как мне показалось – песня очень позитивная.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	Песня, конечно больше о детстве безоблачном. Когда мы только появились, всё впереди.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271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239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История создания музыкального произведения.</vt:lpstr>
      <vt:lpstr>Определить «музыкальные краски»  (характер, темп, динамика,штрихи, мелодия и т.д.)</vt:lpstr>
      <vt:lpstr>Ваше отношение к прослушанной музыке. Какой из представленных вариантов вам больше всего понравился и почему?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</cp:revision>
  <dcterms:created xsi:type="dcterms:W3CDTF">2018-01-14T16:10:10Z</dcterms:created>
  <dcterms:modified xsi:type="dcterms:W3CDTF">2018-01-14T16:44:35Z</dcterms:modified>
</cp:coreProperties>
</file>