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246B9B2-0891-4E70-B5CF-99F708D93BAF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2BB605-1D32-44DD-AE68-E425EB75600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571480"/>
            <a:ext cx="73581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b="1" dirty="0"/>
              <a:t>Крылатые качели</a:t>
            </a:r>
            <a:r>
              <a:rPr lang="ru-RU" dirty="0"/>
              <a:t>» — песня композитора </a:t>
            </a:r>
            <a:r>
              <a:rPr lang="ru-RU" dirty="0">
                <a:hlinkClick r:id="rId2" tooltip="Крылатов, Евгений Павлович"/>
              </a:rPr>
              <a:t>Евгения </a:t>
            </a:r>
            <a:r>
              <a:rPr lang="ru-RU" dirty="0" err="1">
                <a:hlinkClick r:id="rId2" tooltip="Крылатов, Евгений Павлович"/>
              </a:rPr>
              <a:t>Крылатова</a:t>
            </a:r>
            <a:r>
              <a:rPr lang="ru-RU" dirty="0"/>
              <a:t> на слова поэта </a:t>
            </a:r>
            <a:r>
              <a:rPr lang="ru-RU" dirty="0">
                <a:hlinkClick r:id="rId3" tooltip="Энтин, Юрий Сергеевич"/>
              </a:rPr>
              <a:t>Юрия </a:t>
            </a:r>
            <a:r>
              <a:rPr lang="ru-RU" dirty="0" err="1">
                <a:hlinkClick r:id="rId3" tooltip="Энтин, Юрий Сергеевич"/>
              </a:rPr>
              <a:t>Энтина</a:t>
            </a:r>
            <a:r>
              <a:rPr lang="ru-RU" dirty="0"/>
              <a:t> из советского телефильма 1979 года «</a:t>
            </a:r>
            <a:r>
              <a:rPr lang="ru-RU" dirty="0">
                <a:hlinkClick r:id="rId4" tooltip="Приключения Электроника"/>
              </a:rPr>
              <a:t>Приключения Электроника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 smtClean="0"/>
              <a:t>Евгений </a:t>
            </a:r>
            <a:r>
              <a:rPr lang="ru-RU" dirty="0" err="1"/>
              <a:t>Крылатов</a:t>
            </a:r>
            <a:r>
              <a:rPr lang="ru-RU" dirty="0"/>
              <a:t> пишет песни всегда на уже готовые стихи, так было и в этот раз. У поэта Юрия </a:t>
            </a:r>
            <a:r>
              <a:rPr lang="ru-RU" dirty="0" err="1"/>
              <a:t>Энтина</a:t>
            </a:r>
            <a:r>
              <a:rPr lang="ru-RU" dirty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/>
              <a:t>Энтин</a:t>
            </a:r>
            <a:r>
              <a:rPr lang="ru-RU" dirty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/>
              <a:t>Крылатову</a:t>
            </a:r>
            <a:r>
              <a:rPr lang="ru-RU" dirty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/>
              <a:t>Крылатов</a:t>
            </a:r>
            <a:r>
              <a:rPr lang="ru-RU" dirty="0"/>
              <a:t> говорил </a:t>
            </a:r>
            <a:r>
              <a:rPr lang="ru-RU" dirty="0" err="1"/>
              <a:t>Энтину</a:t>
            </a:r>
            <a:r>
              <a:rPr lang="ru-RU" dirty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dirty="0" smtClean="0"/>
              <a:t>час.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185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2018-01-14T09:08:31Z</dcterms:created>
  <dcterms:modified xsi:type="dcterms:W3CDTF">2018-01-14T10:16:20Z</dcterms:modified>
</cp:coreProperties>
</file>