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59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23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51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30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8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49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25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58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2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3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45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13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BF9881F-A42F-4BFD-A50B-45C55A09915B}" type="datetimeFigureOut">
              <a:rPr lang="ru-RU" smtClean="0"/>
              <a:t>10.01.2018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DCFBA57-72B8-4AF3-A5FC-EA753FF362E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01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147"/>
            <a:ext cx="12192000" cy="68911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43950" y="5934670"/>
            <a:ext cx="3260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 Шакиров Булат,</a:t>
            </a:r>
          </a:p>
          <a:p>
            <a:r>
              <a:rPr lang="ru-RU" dirty="0" smtClean="0"/>
              <a:t>ученик 4 «Г» класса </a:t>
            </a:r>
          </a:p>
          <a:p>
            <a:r>
              <a:rPr lang="ru-RU" dirty="0" smtClean="0"/>
              <a:t>МБОУ СОШ №7 г. Туймазы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1111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23"/>
            <a:ext cx="12192000" cy="68886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577" y="450761"/>
            <a:ext cx="11552350" cy="6165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Фильм</a:t>
            </a: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«Приключения Электроника» режиссёра Константина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Бромберга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с удовольствием</a:t>
            </a: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смотрят дети  и  пересматривают  взрослые. </a:t>
            </a: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    Конечно, успех этого фильма держится не на одном саундтреке. Но песни, созданные Евгением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Крылатовым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и Юрием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Энтиным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, безусловно, важная часть и без того отличной кинокартины.</a:t>
            </a:r>
            <a:endParaRPr lang="ru-RU" altLang="ru-RU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    Когда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Бромберг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попросил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Крылатова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сочинить песни для фильма, тот поначалу отнекивался. Евгения Павловича слишком смущало слово «Электроник». «Я не электронный композитор» — оправдывался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, на что режиссёр парировал: «Я не требую обязательно электронной музыки. Пишите, что хотите».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20000"/>
                  <a:lumOff val="80000"/>
                </a:schemeClr>
              </a:solidFill>
              <a:effectLst/>
            </a:endParaRP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    Одним из пожеланий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Бромберга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было создание песни о детстве в духе модного тогда хита Александра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Зацепина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«Куда уходит детство» в исполнении Аллы Пугачёвой. С поставленной задачей поэт и композитор справились на все сто. «Крылатые качели» даже своей внутренней структурой напоминали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Зацепинскую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песню – тот же переливающийся куплет и взмывающий</a:t>
            </a: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припев.</a:t>
            </a: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    Правда,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Энтин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на свой текст смотрел достаточно скептически, так как по своей старой традиции, писать лирику не очень любил. «Это не моё», — говорил он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Крылатову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. — «Моё — это 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«Я с детства был послушным ребёнком золотушным…»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 («Песенка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Ури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»). Но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убеждал поэта, что тот себя недооценивает.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769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23"/>
            <a:ext cx="12192000" cy="68886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476" y="115911"/>
            <a:ext cx="11797048" cy="6165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  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Е. </a:t>
            </a:r>
            <a:r>
              <a:rPr kumimoji="0" lang="ru-RU" altLang="ru-RU" b="1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Крылатов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:</a:t>
            </a:r>
            <a:r>
              <a:rPr lang="ru-RU" altLang="ru-RU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«Когда я приступил к созданию песни, то мне не хватило строчек на запевы, а припев у </a:t>
            </a:r>
            <a:r>
              <a:rPr kumimoji="0" lang="ru-RU" altLang="ru-RU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Энтина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kumimoji="0" lang="ru-RU" altLang="ru-RU" b="0" i="1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Энтин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придумал этот поэтический образ для припева про крылатые качели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».</a:t>
            </a: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ru-RU" altLang="ru-RU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Сам образ родился у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Энтина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inherit"/>
                <a:cs typeface="Arial" panose="020B0604020202020204" pitchFamily="34" charset="0"/>
              </a:rPr>
              <a:t> из детских воспоминаний о тайных проникновениях в парк аттракционов — ранней весной, когда он ещё не работал.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  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Как вспоминал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Крылатов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, работа над саундтреком к «Электронику» шла довольно легко. Никакого суперхита он в «Крылатых качелях» не видел и не выделял её из прочих песен фильма.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А тут ещё ложку дёгтя неожиданно подкинул режиссёр. Послушав окончательную запись «Качелей» он помрачнел и в сердцах брякнул: «А песенка-то — полное дерьмо! Всего ожидал, но не такой гадости!». Песня показалось ему занудной и несовременной.</a:t>
            </a: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 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После телепремьеры «Приключений Электроника» в 1980 году киностудию просто завалили ворохом писем от поклонников картины. Большая их часть, закономерно, адресовалась исполнителям главных ролей — братьям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Торсуевым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. А вот второе место занимали восторженные письма к композитору.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   Надо сказать, что саундтрек фильма был буквально напичкан отличными песнями. </a:t>
            </a:r>
          </a:p>
          <a:p>
            <a:pPr lvl="0" algn="just"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0000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ru-RU" altLang="ru-RU" b="1" dirty="0" smtClean="0">
                <a:solidFill>
                  <a:srgbClr val="000000"/>
                </a:solidFill>
                <a:latin typeface="inherit"/>
                <a:cs typeface="Arial" panose="020B0604020202020204" pitchFamily="34" charset="0"/>
              </a:rPr>
              <a:t>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inherit"/>
                <a:cs typeface="Arial" panose="020B0604020202020204" pitchFamily="34" charset="0"/>
              </a:rPr>
              <a:t>Но, конечно, главным хитом были и остаются именно «Качели», которые полюбились и взрослым.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10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5251" y="1714499"/>
            <a:ext cx="4572000" cy="3429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23"/>
            <a:ext cx="12192000" cy="688862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5384" y="216532"/>
            <a:ext cx="8531716" cy="563231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В юном месяце апреле </a:t>
            </a:r>
            <a:br>
              <a:rPr lang="ru-RU" sz="2400" dirty="0" smtClean="0"/>
            </a:br>
            <a:r>
              <a:rPr lang="ru-RU" sz="2400" dirty="0" smtClean="0"/>
              <a:t>В старом парке тает снег, </a:t>
            </a:r>
            <a:br>
              <a:rPr lang="ru-RU" sz="2400" dirty="0" smtClean="0"/>
            </a:br>
            <a:r>
              <a:rPr lang="ru-RU" sz="2400" dirty="0" smtClean="0"/>
              <a:t>И весёлые качели </a:t>
            </a:r>
            <a:br>
              <a:rPr lang="ru-RU" sz="2400" dirty="0" smtClean="0"/>
            </a:br>
            <a:r>
              <a:rPr lang="ru-RU" sz="2400" dirty="0" smtClean="0"/>
              <a:t>Начинают свой разбег. </a:t>
            </a:r>
            <a:br>
              <a:rPr lang="ru-RU" sz="2400" dirty="0" smtClean="0"/>
            </a:br>
            <a:r>
              <a:rPr lang="ru-RU" sz="2400" dirty="0" smtClean="0"/>
              <a:t>Позабыто всё на свете, </a:t>
            </a:r>
            <a:br>
              <a:rPr lang="ru-RU" sz="2400" dirty="0" smtClean="0"/>
            </a:br>
            <a:r>
              <a:rPr lang="ru-RU" sz="2400" dirty="0" smtClean="0"/>
              <a:t>Сердце замерло в груди, </a:t>
            </a:r>
            <a:br>
              <a:rPr lang="ru-RU" sz="2400" dirty="0" smtClean="0"/>
            </a:br>
            <a:r>
              <a:rPr lang="ru-RU" sz="2400" dirty="0" smtClean="0"/>
              <a:t>Только небо, только ветер, </a:t>
            </a:r>
            <a:br>
              <a:rPr lang="ru-RU" sz="2400" dirty="0" smtClean="0"/>
            </a:br>
            <a:r>
              <a:rPr lang="ru-RU" sz="2400" dirty="0" smtClean="0"/>
              <a:t>Только радость впереди. </a:t>
            </a:r>
            <a:br>
              <a:rPr lang="ru-RU" sz="2400" dirty="0" smtClean="0"/>
            </a:br>
            <a:r>
              <a:rPr lang="ru-RU" sz="2400" dirty="0" smtClean="0"/>
              <a:t>Только небо, только ветер, </a:t>
            </a:r>
            <a:br>
              <a:rPr lang="ru-RU" sz="2400" dirty="0" smtClean="0"/>
            </a:br>
            <a:r>
              <a:rPr lang="ru-RU" sz="2400" dirty="0" smtClean="0"/>
              <a:t>Только радость впереди. </a:t>
            </a:r>
            <a:br>
              <a:rPr lang="ru-RU" sz="2400" dirty="0" smtClean="0"/>
            </a:br>
            <a:r>
              <a:rPr lang="ru-RU" sz="2400" dirty="0" smtClean="0"/>
              <a:t>Взмывая выше ели, </a:t>
            </a:r>
            <a:br>
              <a:rPr lang="ru-RU" sz="2400" dirty="0" smtClean="0"/>
            </a:br>
            <a:r>
              <a:rPr lang="ru-RU" sz="2400" dirty="0" smtClean="0"/>
              <a:t>Не ведая преград, </a:t>
            </a:r>
            <a:br>
              <a:rPr lang="ru-RU" sz="2400" dirty="0" smtClean="0"/>
            </a:br>
            <a:r>
              <a:rPr lang="ru-RU" sz="2400" dirty="0" smtClean="0"/>
              <a:t>Крылатые качели </a:t>
            </a:r>
            <a:br>
              <a:rPr lang="ru-RU" sz="2400" dirty="0" smtClean="0"/>
            </a:br>
            <a:r>
              <a:rPr lang="ru-RU" sz="2400" dirty="0" smtClean="0"/>
              <a:t>Летят, летят, летят. </a:t>
            </a:r>
            <a:br>
              <a:rPr lang="ru-RU" sz="2400" dirty="0" smtClean="0"/>
            </a:br>
            <a:r>
              <a:rPr lang="ru-RU" sz="2400" dirty="0" smtClean="0"/>
              <a:t>Крылатые качели </a:t>
            </a:r>
            <a:br>
              <a:rPr lang="ru-RU" sz="2400" dirty="0" smtClean="0"/>
            </a:br>
            <a:r>
              <a:rPr lang="ru-RU" sz="2400" dirty="0" smtClean="0"/>
              <a:t>Летят, летят, летят.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1663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21933" y="312116"/>
            <a:ext cx="4054967" cy="641457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ts val="2880"/>
              </a:lnSpc>
            </a:pPr>
            <a:r>
              <a:rPr lang="ru-RU" sz="2400" dirty="0"/>
              <a:t>Детство кончится когда-то,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Ведь оно не навсегда,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Станут взрослыми ребята,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Разлетятся кто куда.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А пока мы только дети,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Нам расти ещё расти,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Только небо, только ветер,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Только радость впереди.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Только небо, только ветер,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Только радость впереди.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Взмывая выше ели,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Не ведая преград,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Крылатые качели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Летят, летят, летят.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Крылатые качели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>Летят, летят, летят. 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23"/>
            <a:ext cx="12192000" cy="68886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19900" y="323850"/>
            <a:ext cx="5372100" cy="640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ru-RU" sz="2400" dirty="0" smtClean="0"/>
              <a:t>Шар земной быстрей кружится </a:t>
            </a:r>
            <a:br>
              <a:rPr lang="ru-RU" sz="2400" dirty="0" smtClean="0"/>
            </a:br>
            <a:r>
              <a:rPr lang="ru-RU" sz="2400" dirty="0" smtClean="0"/>
              <a:t>От весенней кутерьмы, </a:t>
            </a:r>
            <a:br>
              <a:rPr lang="ru-RU" sz="2400" dirty="0" smtClean="0"/>
            </a:br>
            <a:r>
              <a:rPr lang="ru-RU" sz="2400" dirty="0" smtClean="0"/>
              <a:t>И поют над нами птицы, </a:t>
            </a:r>
            <a:br>
              <a:rPr lang="ru-RU" sz="2400" dirty="0" smtClean="0"/>
            </a:br>
            <a:r>
              <a:rPr lang="ru-RU" sz="2400" dirty="0" smtClean="0"/>
              <a:t>И поём, как птицы, мы. </a:t>
            </a:r>
            <a:br>
              <a:rPr lang="ru-RU" sz="2400" dirty="0" smtClean="0"/>
            </a:br>
            <a:r>
              <a:rPr lang="ru-RU" sz="2400" dirty="0" smtClean="0"/>
              <a:t>Позабыто всё на свете, </a:t>
            </a:r>
            <a:br>
              <a:rPr lang="ru-RU" sz="2400" dirty="0" smtClean="0"/>
            </a:br>
            <a:r>
              <a:rPr lang="ru-RU" sz="2400" dirty="0" smtClean="0"/>
              <a:t>Сердце замерло в груди, </a:t>
            </a:r>
            <a:br>
              <a:rPr lang="ru-RU" sz="2400" dirty="0" smtClean="0"/>
            </a:br>
            <a:r>
              <a:rPr lang="ru-RU" sz="2400" dirty="0" smtClean="0"/>
              <a:t>Только небо, только ветер, </a:t>
            </a:r>
            <a:br>
              <a:rPr lang="ru-RU" sz="2400" dirty="0" smtClean="0"/>
            </a:br>
            <a:r>
              <a:rPr lang="ru-RU" sz="2400" dirty="0" smtClean="0"/>
              <a:t>Только радость впереди. </a:t>
            </a:r>
            <a:br>
              <a:rPr lang="ru-RU" sz="2400" dirty="0" smtClean="0"/>
            </a:br>
            <a:r>
              <a:rPr lang="ru-RU" sz="2400" dirty="0" smtClean="0"/>
              <a:t>Только небо, только ветер, </a:t>
            </a:r>
            <a:br>
              <a:rPr lang="ru-RU" sz="2400" dirty="0" smtClean="0"/>
            </a:br>
            <a:r>
              <a:rPr lang="ru-RU" sz="2400" dirty="0" smtClean="0"/>
              <a:t>Только радость впереди. 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Взмывая выше ели, </a:t>
            </a:r>
            <a:br>
              <a:rPr lang="ru-RU" sz="2400" dirty="0" smtClean="0"/>
            </a:br>
            <a:r>
              <a:rPr lang="ru-RU" sz="2400" dirty="0" smtClean="0"/>
              <a:t>Не ведая преград, </a:t>
            </a:r>
            <a:br>
              <a:rPr lang="ru-RU" sz="2400" dirty="0" smtClean="0"/>
            </a:br>
            <a:r>
              <a:rPr lang="ru-RU" sz="2400" dirty="0" smtClean="0"/>
              <a:t>Крылатые качели </a:t>
            </a:r>
            <a:br>
              <a:rPr lang="ru-RU" sz="2400" dirty="0" smtClean="0"/>
            </a:br>
            <a:r>
              <a:rPr lang="ru-RU" sz="2400" dirty="0" smtClean="0"/>
              <a:t>Летят, летят, летят. </a:t>
            </a:r>
            <a:br>
              <a:rPr lang="ru-RU" sz="2400" dirty="0" smtClean="0"/>
            </a:br>
            <a:r>
              <a:rPr lang="ru-RU" sz="2400" dirty="0" smtClean="0"/>
              <a:t>Крылатые качели </a:t>
            </a:r>
            <a:br>
              <a:rPr lang="ru-RU" sz="2400" dirty="0" smtClean="0"/>
            </a:br>
            <a:r>
              <a:rPr lang="ru-RU" sz="2400" dirty="0" smtClean="0"/>
              <a:t>Летят, летят, летят.</a:t>
            </a:r>
          </a:p>
        </p:txBody>
      </p:sp>
    </p:spTree>
    <p:extLst>
      <p:ext uri="{BB962C8B-B14F-4D97-AF65-F5344CB8AC3E}">
        <p14:creationId xmlns:p14="http://schemas.microsoft.com/office/powerpoint/2010/main" val="244132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5967" y="-1525726"/>
            <a:ext cx="65" cy="3508653"/>
          </a:xfrm>
          <a:prstGeom prst="rect">
            <a:avLst/>
          </a:prstGeom>
          <a:solidFill>
            <a:srgbClr val="FEF5B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inherit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623"/>
            <a:ext cx="12192000" cy="68886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867" y="185737"/>
            <a:ext cx="6934200" cy="520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5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346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inherit</vt:lpstr>
      <vt:lpstr>Tw Cen MT</vt:lpstr>
      <vt:lpstr>Tw Cen MT Condensed</vt:lpstr>
      <vt:lpstr>Wingdings 3</vt:lpstr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7</cp:revision>
  <dcterms:created xsi:type="dcterms:W3CDTF">2018-01-10T18:33:08Z</dcterms:created>
  <dcterms:modified xsi:type="dcterms:W3CDTF">2018-01-10T19:24:18Z</dcterms:modified>
</cp:coreProperties>
</file>