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752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1AE0B-A7AB-4415-B5C0-3E21A67F885D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7DA2C-19B3-4987-B623-C49F681FB0C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Pictures\крылатые качели автор музыки и слов_ 6 тыс изображений найдено в Яндекс.Картинках_files\prikluchenija_elektronikov_krilatie_kacheli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19710"/>
            <a:ext cx="8640960" cy="63091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История  создания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Евгений </a:t>
            </a:r>
            <a:r>
              <a:rPr lang="ru-RU" dirty="0" err="1"/>
              <a:t>Крылатов</a:t>
            </a:r>
            <a:r>
              <a:rPr lang="ru-RU" dirty="0"/>
              <a:t> пишет песни всегда на уже готовые стихи, так было и в этот раз. У поэта Юрия </a:t>
            </a:r>
            <a:r>
              <a:rPr lang="ru-RU" dirty="0" err="1"/>
              <a:t>Энтина</a:t>
            </a:r>
            <a:r>
              <a:rPr lang="ru-RU" dirty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/>
              <a:t>Энтин</a:t>
            </a:r>
            <a:r>
              <a:rPr lang="ru-RU" dirty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/>
              <a:t>Крылатову</a:t>
            </a:r>
            <a:r>
              <a:rPr lang="ru-RU" dirty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/>
              <a:t>Крылатов</a:t>
            </a:r>
            <a:r>
              <a:rPr lang="ru-RU" dirty="0"/>
              <a:t> говорил </a:t>
            </a:r>
            <a:r>
              <a:rPr lang="ru-RU" dirty="0" err="1"/>
              <a:t>Энтину</a:t>
            </a:r>
            <a:r>
              <a:rPr lang="ru-RU" dirty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</a:t>
            </a:r>
            <a:r>
              <a:rPr lang="ru-RU" dirty="0" smtClean="0"/>
              <a:t>час.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Pictures\bdc62cef604f07e8a6338b24741b7b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568952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Крылатые качели</a:t>
            </a:r>
            <a:endParaRPr lang="ru-RU" sz="4000" dirty="0"/>
          </a:p>
        </p:txBody>
      </p:sp>
      <p:pic>
        <p:nvPicPr>
          <p:cNvPr id="6146" name="Picture 2" descr="C:\Users\User\Pictures\654220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8496944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User\Pictures\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0648"/>
            <a:ext cx="4176464" cy="64087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2348880"/>
            <a:ext cx="4436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Динамика </a:t>
            </a:r>
            <a:r>
              <a:rPr lang="ru-RU" dirty="0" err="1" smtClean="0"/>
              <a:t>музыки-громкая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Темп </a:t>
            </a:r>
            <a:r>
              <a:rPr lang="ru-RU" dirty="0" err="1" smtClean="0"/>
              <a:t>муз.произведения-умеренный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Мелодия-веселая,завораживающая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Когда я смотрела кино»Приключения </a:t>
            </a:r>
          </a:p>
          <a:p>
            <a:r>
              <a:rPr lang="ru-RU" dirty="0" smtClean="0"/>
              <a:t>Электроники»я смеялась и </a:t>
            </a:r>
            <a:r>
              <a:rPr lang="ru-RU" dirty="0" err="1" smtClean="0"/>
              <a:t>плакала.Мне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Он очень понравился.</a:t>
            </a:r>
          </a:p>
          <a:p>
            <a:r>
              <a:rPr lang="ru-RU" dirty="0" smtClean="0"/>
              <a:t>А под музыку я танцевала.</a:t>
            </a:r>
          </a:p>
          <a:p>
            <a:r>
              <a:rPr lang="ru-RU" dirty="0" smtClean="0"/>
              <a:t>Смотрела и смотрела бы это кино.</a:t>
            </a:r>
          </a:p>
          <a:p>
            <a:r>
              <a:rPr lang="ru-RU" dirty="0" smtClean="0"/>
              <a:t>Слова из песни очень легко запоминаются.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User\Pictures\1005x558_20170222193101a3d7114b9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252264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206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История  создания</vt:lpstr>
      <vt:lpstr>Слайд 3</vt:lpstr>
      <vt:lpstr>Крылатые качели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2018-01-10T16:02:44Z</dcterms:created>
  <dcterms:modified xsi:type="dcterms:W3CDTF">2018-01-10T17:53:00Z</dcterms:modified>
</cp:coreProperties>
</file>