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9" autoAdjust="0"/>
    <p:restoredTop sz="94752" autoAdjust="0"/>
  </p:normalViewPr>
  <p:slideViewPr>
    <p:cSldViewPr>
      <p:cViewPr varScale="1">
        <p:scale>
          <a:sx n="41" d="100"/>
          <a:sy n="41" d="100"/>
        </p:scale>
        <p:origin x="-13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656183"/>
          </a:xfrm>
        </p:spPr>
        <p:txBody>
          <a:bodyPr>
            <a:normAutofit/>
          </a:bodyPr>
          <a:lstStyle/>
          <a:p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Рыжик\Desktop\8e532faeec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8352928" cy="61527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История создания музыкального произведения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800" dirty="0" smtClean="0"/>
              <a:t>     «</a:t>
            </a:r>
            <a:r>
              <a:rPr lang="ru-RU" sz="3800" b="1" dirty="0" smtClean="0"/>
              <a:t>Крылатые качели</a:t>
            </a:r>
            <a:r>
              <a:rPr lang="ru-RU" sz="3800" dirty="0" smtClean="0"/>
              <a:t>» — песня композитора </a:t>
            </a:r>
            <a:r>
              <a:rPr lang="ru-RU" sz="3800" dirty="0" smtClean="0"/>
              <a:t>Евгения </a:t>
            </a:r>
            <a:r>
              <a:rPr lang="ru-RU" sz="3800" dirty="0" err="1" smtClean="0"/>
              <a:t>Крылатова</a:t>
            </a:r>
            <a:r>
              <a:rPr lang="ru-RU" sz="3800" dirty="0" smtClean="0"/>
              <a:t> на </a:t>
            </a:r>
            <a:r>
              <a:rPr lang="ru-RU" sz="3800" dirty="0" smtClean="0"/>
              <a:t>слова поэта </a:t>
            </a:r>
            <a:r>
              <a:rPr lang="ru-RU" sz="3800" dirty="0" smtClean="0"/>
              <a:t>Юрия </a:t>
            </a:r>
            <a:r>
              <a:rPr lang="ru-RU" sz="3800" dirty="0" err="1" smtClean="0"/>
              <a:t>Энтина</a:t>
            </a:r>
            <a:r>
              <a:rPr lang="ru-RU" sz="3800" dirty="0" smtClean="0"/>
              <a:t> из советского телефильма 1979 года </a:t>
            </a:r>
            <a:r>
              <a:rPr lang="ru-RU" sz="3800" dirty="0" smtClean="0"/>
              <a:t>«</a:t>
            </a:r>
            <a:r>
              <a:rPr lang="ru-RU" sz="3800" u="sng" dirty="0" smtClean="0"/>
              <a:t>Приключения Электроника</a:t>
            </a:r>
            <a:r>
              <a:rPr lang="ru-RU" sz="3800" dirty="0" smtClean="0"/>
              <a:t>»	Когда стихи и музыка были написаны </a:t>
            </a:r>
            <a:r>
              <a:rPr lang="ru-RU" sz="3800" dirty="0" err="1" smtClean="0"/>
              <a:t>кинорежессёр</a:t>
            </a:r>
            <a:r>
              <a:rPr lang="ru-RU" sz="3800" dirty="0" smtClean="0"/>
              <a:t> Константин </a:t>
            </a:r>
            <a:r>
              <a:rPr lang="ru-RU" sz="3800" dirty="0" err="1" smtClean="0"/>
              <a:t>Бромберг</a:t>
            </a:r>
            <a:r>
              <a:rPr lang="ru-RU" sz="3800" dirty="0" smtClean="0"/>
              <a:t>, услышав её ,сильно раскритиковал. «Крылатые качели»не понравились ему на столько , что он даже заплакал . Но так как времени на переделывание песни не было , что бы написать новую, пришлось оставить так как есть .  Спустя какое-то время после выхода фильма на экраны Страны , песня «Крылатые качели»завоевала популярность , а  </a:t>
            </a:r>
            <a:r>
              <a:rPr lang="ru-RU" sz="3800" dirty="0" err="1" smtClean="0"/>
              <a:t>Бромберг</a:t>
            </a:r>
            <a:r>
              <a:rPr lang="ru-RU" sz="3800" dirty="0" smtClean="0"/>
              <a:t> понял как он был не прав!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Музыкальные краски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7848872" cy="5184576"/>
          </a:xfrm>
        </p:spPr>
        <p:txBody>
          <a:bodyPr>
            <a:normAutofit fontScale="92500" lnSpcReduction="20000"/>
          </a:bodyPr>
          <a:lstStyle/>
          <a:p>
            <a:pPr lvl="1">
              <a:buNone/>
            </a:pPr>
            <a:r>
              <a:rPr lang="ru-RU" sz="3600" dirty="0" smtClean="0"/>
              <a:t>   Мелодия «Крылатые качели»постепенно развивается, на протяжении всей песни повторяются высокие </a:t>
            </a:r>
            <a:r>
              <a:rPr lang="ru-RU" sz="3600" dirty="0" smtClean="0"/>
              <a:t>ноты</a:t>
            </a:r>
            <a:r>
              <a:rPr lang="ru-RU" sz="3600" dirty="0" smtClean="0"/>
              <a:t>.</a:t>
            </a:r>
            <a:r>
              <a:rPr lang="ru-RU" sz="3600" dirty="0" smtClean="0"/>
              <a:t> </a:t>
            </a:r>
            <a:r>
              <a:rPr lang="ru-RU" sz="3600" dirty="0" smtClean="0"/>
              <a:t>Вся песня основана на«мелодии </a:t>
            </a:r>
            <a:r>
              <a:rPr lang="ru-RU" sz="3600" dirty="0" smtClean="0"/>
              <a:t>большого дыхания</a:t>
            </a:r>
            <a:r>
              <a:rPr lang="ru-RU" sz="3600" dirty="0" smtClean="0"/>
              <a:t>».</a:t>
            </a:r>
            <a:r>
              <a:rPr lang="ru-RU" sz="3600" dirty="0" smtClean="0"/>
              <a:t> Стремительное движение в этой мелодии передается темпом </a:t>
            </a:r>
            <a:r>
              <a:rPr lang="ru-RU" sz="3600" dirty="0" smtClean="0"/>
              <a:t>и ладом. Мажорная </a:t>
            </a:r>
            <a:r>
              <a:rPr lang="ru-RU" sz="3600" dirty="0" smtClean="0"/>
              <a:t>музыка </a:t>
            </a:r>
            <a:r>
              <a:rPr lang="ru-RU" sz="3600" dirty="0" smtClean="0"/>
              <a:t>олицетворяется как что-то светлое, открытое, радостное, </a:t>
            </a:r>
            <a:r>
              <a:rPr lang="ru-RU" sz="3600" dirty="0" smtClean="0"/>
              <a:t>а минорная - как печальная и мечтательная.</a:t>
            </a:r>
            <a:r>
              <a:rPr lang="ru-RU" sz="3600" dirty="0" smtClean="0"/>
              <a:t> </a:t>
            </a: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   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7776864" cy="5904656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ru-RU" sz="3600" dirty="0" smtClean="0"/>
              <a:t>   Прослушав несколько вариантов исполнения музыки«Крылатые качели»,больше всего понравилось в исполнении Еленой </a:t>
            </a:r>
            <a:r>
              <a:rPr lang="ru-RU" sz="3600" dirty="0" err="1" smtClean="0"/>
              <a:t>Шуенковой</a:t>
            </a:r>
            <a:r>
              <a:rPr lang="ru-RU" sz="3600" dirty="0" smtClean="0"/>
              <a:t>. Вероятней всего , потому что исполняла она это в «Приключения Электроники» .Именно её голос ассоциируется с этим фильмом . Фильмом на все времена!</a:t>
            </a:r>
            <a:endParaRPr lang="ru-RU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133</TotalTime>
  <Words>109</Words>
  <Application>Microsoft Office PowerPoint</Application>
  <PresentationFormat>Экран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Изящная</vt:lpstr>
      <vt:lpstr>Слайд 1</vt:lpstr>
      <vt:lpstr>История создания музыкального произведения</vt:lpstr>
      <vt:lpstr>Музыкальные краски</vt:lpstr>
      <vt:lpstr>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Рыжик</dc:creator>
  <cp:lastModifiedBy>Рыжик</cp:lastModifiedBy>
  <cp:revision>15</cp:revision>
  <dcterms:created xsi:type="dcterms:W3CDTF">2018-01-10T09:29:19Z</dcterms:created>
  <dcterms:modified xsi:type="dcterms:W3CDTF">2018-01-10T12:09:59Z</dcterms:modified>
</cp:coreProperties>
</file>