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0" r:id="rId2"/>
    <p:sldId id="266" r:id="rId3"/>
    <p:sldId id="267" r:id="rId4"/>
    <p:sldId id="260" r:id="rId5"/>
    <p:sldId id="261" r:id="rId6"/>
    <p:sldId id="259" r:id="rId7"/>
    <p:sldId id="263" r:id="rId8"/>
    <p:sldId id="264" r:id="rId9"/>
    <p:sldId id="26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08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98378"/>
          </a:xfrm>
        </p:spPr>
        <p:txBody>
          <a:bodyPr>
            <a:normAutofit/>
          </a:bodyPr>
          <a:lstStyle/>
          <a:p>
            <a:r>
              <a:rPr lang="ru-RU" dirty="0" smtClean="0"/>
              <a:t>Презентация к произведению </a:t>
            </a:r>
            <a:r>
              <a:rPr lang="ru-RU" dirty="0" smtClean="0"/>
              <a:t>Евгения </a:t>
            </a:r>
            <a:r>
              <a:rPr lang="ru-RU" dirty="0" err="1" smtClean="0"/>
              <a:t>Крылатова</a:t>
            </a:r>
            <a:r>
              <a:rPr lang="ru-RU" dirty="0" smtClean="0"/>
              <a:t> «Крылатые </a:t>
            </a:r>
            <a:r>
              <a:rPr lang="ru-RU" dirty="0" smtClean="0"/>
              <a:t>качели»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4294967295"/>
          </p:nvPr>
        </p:nvSpPr>
        <p:spPr>
          <a:xfrm>
            <a:off x="4318000" y="5229225"/>
            <a:ext cx="4826000" cy="1223963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/>
              <a:t>Выполнил ученик 1 «В» класса МБОУ СОШ №7 г.Туймазы</a:t>
            </a:r>
          </a:p>
          <a:p>
            <a:r>
              <a:rPr lang="ru-RU" b="1" dirty="0" smtClean="0"/>
              <a:t>Поступов Р.С.</a:t>
            </a:r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\Рабочий стол\Evgeniy-Kryilatov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484784"/>
            <a:ext cx="3096344" cy="244827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915816" y="1412776"/>
            <a:ext cx="6048672" cy="518457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3000" b="1" dirty="0" smtClean="0"/>
              <a:t>Композитор Евгений Крылатов обратил внимание  на стихотворение «Крылатые качели» случайно, нашел на рабочем столе у поэта Юрия Энтина, с которым он дружил и больше всего работал. </a:t>
            </a:r>
          </a:p>
          <a:p>
            <a:pPr>
              <a:buNone/>
            </a:pPr>
            <a:r>
              <a:rPr lang="ru-RU" sz="3000" b="1" dirty="0" smtClean="0"/>
              <a:t>   Прочитав, заинтересовался. Поэт же сказал, что стихотворение еще не закончено и его нужно переделать. Но композитору  оно показалось настолько музыкальным и замечательным, что он стал уговаривать друга ничего не менять  в нем. </a:t>
            </a:r>
          </a:p>
          <a:p>
            <a:pPr>
              <a:buNone/>
            </a:pPr>
            <a:endParaRPr lang="ru-RU" sz="3000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История создания произведения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portal-kultura.ru/upload/medialibrary/cbc/krylatov_Kult_07_07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23528" y="1556792"/>
            <a:ext cx="4038600" cy="32582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39952" y="1481328"/>
            <a:ext cx="4680520" cy="497200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   Спор продолжался месяц и поэт сдался. Е.Крылатов за час с небольшим написал музыку к «Крылатым качелям», не ожидав, что песня станет не просто популярной, а полюбится всем и станет визитной карточкой песенного творчества самого композитора.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История создания произведения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Admin\Рабочий стол\krylkatch1.gif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772816"/>
            <a:ext cx="3682752" cy="258669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39952" y="1628800"/>
            <a:ext cx="4752528" cy="46805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   Песня начинается музыкальным вступлением с мелодичными волнообразными переливами, что ассоциируется с весенней звонкой капелью и создает ощущение теплоты и наполненности.</a:t>
            </a:r>
            <a:endParaRPr lang="ru-RU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Музыкальные краски произведения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Admin\Рабочий стол\hand-music-keyboard-technology-white-macro-instrument-piano-black-musical-instrument-close-up-hands-keys-sound-keyboard-instrument-play-piano-piano-keyboard-piano-keys-classical-music-playing-the-piano-tasten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700808"/>
            <a:ext cx="4038600" cy="30289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427984" y="1628800"/>
            <a:ext cx="4536504" cy="50405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   Весь куплет музыкальный материал слегка грустный, но в припеве оттенки меняются: краски светлеют, становятся ярче, и как-будто, благодаря музыке, начинаешь ощущать       свет и чистоту детских чувств, переживаний в дружбе и любви.</a:t>
            </a:r>
            <a:endParaRPr lang="ru-RU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Музыкальные краски произведения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http://st1.prostointeresno.com/wp-content/uploads/2012/11/Fotografii_detey_1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56792"/>
            <a:ext cx="4176464" cy="309634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355976" y="1481328"/>
            <a:ext cx="4536504" cy="511602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/>
              <a:t>Мелодия волнует своей певучестью, яркостью, отличается легкостью и проникновенностью звучания, создает светлое и ласковое настроение, постепенно развиваясь, она достигает кульминации в середине, проявляясь звонкими повторами самой высокой ноты. </a:t>
            </a:r>
            <a:endParaRPr lang="ru-RU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Музыкальные краски произведения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C:\Documents and Settings\Admin\Рабочий стол\QyDPLU0L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772816"/>
            <a:ext cx="3456384" cy="331236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07904" y="1700808"/>
            <a:ext cx="5184576" cy="489654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/>
              <a:t>Музыка произвела на меня очень большое впечатление: композитор смог отыскать те самые ноты и придать им такое звучание, что ощущение весны, полета и беззаботности не покидало меня во время всего прослушивания, я как-будто взлетал на самые сокровенные внеземные высоты и уносился в бескрайнюю ясную даль детства, со всеми радостями и грустями.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Отношение к прослушанной музыке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C:\Documents and Settings\Admin\Рабочий стол\hqdefault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700808"/>
            <a:ext cx="3456384" cy="280831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635896" y="1600200"/>
            <a:ext cx="5256584" cy="506916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    Из прослушанных вариантов мне больше всего понравилось исполнение из кинофильма «Приключения электроника», поскольку именно в нем я больше прочувствовал дух единства и  дружбы, проникся звонкими и яркими красками весны, ощутил веру в свою детскую мечту. После прослушанного мне захотелось, чтобы на нашей планете всегда царил мир, дети всегда улыбались, а взрослые радовались каждому дню и всегда ощущали себя немножко детьми.</a:t>
            </a:r>
            <a:endParaRPr lang="ru-RU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Отношение к прослушанной музыке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656184"/>
          </a:xfrm>
        </p:spPr>
        <p:txBody>
          <a:bodyPr>
            <a:normAutofit/>
          </a:bodyPr>
          <a:lstStyle/>
          <a:p>
            <a:r>
              <a:rPr lang="ru-RU" dirty="0" smtClean="0"/>
              <a:t>        Спасибо за внимание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9">
      <a:dk1>
        <a:srgbClr val="00B050"/>
      </a:dk1>
      <a:lt1>
        <a:srgbClr val="232323"/>
      </a:lt1>
      <a:dk2>
        <a:srgbClr val="464646"/>
      </a:dk2>
      <a:lt2>
        <a:srgbClr val="DA1F28"/>
      </a:lt2>
      <a:accent1>
        <a:srgbClr val="FFC000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162</TotalTime>
  <Words>391</Words>
  <Application>Microsoft Office PowerPoint</Application>
  <PresentationFormat>Экран (4:3)</PresentationFormat>
  <Paragraphs>19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Презентация к произведению Евгения Крылатова «Крылатые качели»</vt:lpstr>
      <vt:lpstr>История создания произведения</vt:lpstr>
      <vt:lpstr>История создания произведения</vt:lpstr>
      <vt:lpstr>Музыкальные краски произведения</vt:lpstr>
      <vt:lpstr>Музыкальные краски произведения</vt:lpstr>
      <vt:lpstr>Музыкальные краски произведения</vt:lpstr>
      <vt:lpstr>Отношение к прослушанной музыке</vt:lpstr>
      <vt:lpstr>Отношение к прослушанной музыке</vt:lpstr>
      <vt:lpstr>        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UserXP</cp:lastModifiedBy>
  <cp:revision>17</cp:revision>
  <dcterms:modified xsi:type="dcterms:W3CDTF">2018-01-10T10:55:28Z</dcterms:modified>
</cp:coreProperties>
</file>