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88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02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1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13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284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70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1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6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27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14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7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9BC3D-8C0B-4412-B410-DA2B5243E2A5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1C24B-9BE4-4A8D-83DA-CCFE15A0B6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55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2" Type="http://schemas.openxmlformats.org/officeDocument/2006/relationships/hyperlink" Target="https://ru.wikipedia.org/wiki/%D0%9A%D1%80%D1%8B%D0%BB%D0%B0%D1%82%D0%BE%D0%B2,_%D0%95%D0%B2%D0%B3%D0%B5%D0%BD%D0%B8%D0%B9_%D0%9F%D0%B0%D0%B2%D0%BB%D0%BE%D0%B2%D0%B8%D1%8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F%D1%80%D0%B8%D0%BA%D0%BB%D1%8E%D1%87%D0%B5%D0%BD%D0%B8%D1%8F_%D0%AD%D0%BB%D0%B5%D0%BA%D1%82%D1%80%D0%BE%D0%BD%D0%B8%D0%BA%D0%B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Мои документы\ALSU\фон картинки\21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6632"/>
            <a:ext cx="9083726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1159" y="1268760"/>
            <a:ext cx="7772400" cy="1470025"/>
          </a:xfrm>
        </p:spPr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</a:rPr>
              <a:t>Презентация к песне </a:t>
            </a:r>
            <a:r>
              <a:rPr lang="ru-RU" sz="4600" b="1" i="1" dirty="0" smtClean="0">
                <a:solidFill>
                  <a:schemeClr val="tx2"/>
                </a:solidFill>
              </a:rPr>
              <a:t>«Крылатые качели»</a:t>
            </a:r>
            <a:endParaRPr lang="ru-RU" sz="4600" b="1" i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805264"/>
            <a:ext cx="6400800" cy="576064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Выполнил уч. 1-б </a:t>
            </a:r>
            <a:r>
              <a:rPr lang="ru-RU" i="1" dirty="0" err="1" smtClean="0">
                <a:solidFill>
                  <a:schemeClr val="tx1"/>
                </a:solidFill>
              </a:rPr>
              <a:t>кл</a:t>
            </a:r>
            <a:r>
              <a:rPr lang="ru-RU" i="1" dirty="0" smtClean="0">
                <a:solidFill>
                  <a:schemeClr val="tx1"/>
                </a:solidFill>
              </a:rPr>
              <a:t>. </a:t>
            </a:r>
            <a:r>
              <a:rPr lang="ru-RU" i="1" dirty="0" err="1" smtClean="0">
                <a:solidFill>
                  <a:schemeClr val="tx1"/>
                </a:solidFill>
              </a:rPr>
              <a:t>Саттаров</a:t>
            </a:r>
            <a:r>
              <a:rPr lang="ru-RU" i="1" dirty="0" smtClean="0">
                <a:solidFill>
                  <a:schemeClr val="tx1"/>
                </a:solidFill>
              </a:rPr>
              <a:t> Айдар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05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22114"/>
          </a:xfrm>
        </p:spPr>
        <p:txBody>
          <a:bodyPr/>
          <a:lstStyle/>
          <a:p>
            <a:r>
              <a:rPr lang="ru-RU" i="1" dirty="0" smtClean="0"/>
              <a:t>История создания песни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Autofit/>
          </a:bodyPr>
          <a:lstStyle/>
          <a:p>
            <a:r>
              <a:rPr lang="ru-RU" sz="2200" dirty="0"/>
              <a:t>«</a:t>
            </a:r>
            <a:r>
              <a:rPr lang="ru-RU" sz="2200" b="1" dirty="0"/>
              <a:t>Крылатые качели</a:t>
            </a:r>
            <a:r>
              <a:rPr lang="ru-RU" sz="2200" dirty="0"/>
              <a:t>» — песня композитора </a:t>
            </a:r>
            <a:r>
              <a:rPr lang="ru-RU" sz="2200" dirty="0">
                <a:hlinkClick r:id="rId2" tooltip="Крылатов, Евгений Павлович"/>
              </a:rPr>
              <a:t>Евгения </a:t>
            </a:r>
            <a:r>
              <a:rPr lang="ru-RU" sz="2200" dirty="0" err="1">
                <a:hlinkClick r:id="rId2" tooltip="Крылатов, Евгений Павлович"/>
              </a:rPr>
              <a:t>Крылатова</a:t>
            </a:r>
            <a:r>
              <a:rPr lang="ru-RU" sz="2200" dirty="0"/>
              <a:t> на слова поэта </a:t>
            </a:r>
            <a:r>
              <a:rPr lang="ru-RU" sz="2200" dirty="0">
                <a:hlinkClick r:id="rId3" tooltip="Энтин, Юрий Сергеевич"/>
              </a:rPr>
              <a:t>Юрия </a:t>
            </a:r>
            <a:r>
              <a:rPr lang="ru-RU" sz="2200" dirty="0" err="1">
                <a:hlinkClick r:id="rId3" tooltip="Энтин, Юрий Сергеевич"/>
              </a:rPr>
              <a:t>Энтина</a:t>
            </a:r>
            <a:r>
              <a:rPr lang="ru-RU" sz="2200" dirty="0"/>
              <a:t> из советского телефильма 1979 года «</a:t>
            </a:r>
            <a:r>
              <a:rPr lang="ru-RU" sz="2200" dirty="0">
                <a:hlinkClick r:id="rId4" tooltip="Приключения Электроника"/>
              </a:rPr>
              <a:t>Приключения Электроника</a:t>
            </a:r>
            <a:r>
              <a:rPr lang="ru-RU" sz="2200" dirty="0" smtClean="0"/>
              <a:t>» (режиссер </a:t>
            </a:r>
            <a:r>
              <a:rPr lang="ru-RU" sz="2200" dirty="0" err="1" smtClean="0"/>
              <a:t>К.Бромберг</a:t>
            </a:r>
            <a:r>
              <a:rPr lang="ru-RU" sz="2200" dirty="0" smtClean="0"/>
              <a:t>). Исполнила в фильме Елена Камбурова.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Когда </a:t>
            </a:r>
            <a:r>
              <a:rPr lang="ru-RU" sz="2200" dirty="0" err="1"/>
              <a:t>Бромберг</a:t>
            </a:r>
            <a:r>
              <a:rPr lang="ru-RU" sz="2200" dirty="0"/>
              <a:t> попросил </a:t>
            </a:r>
            <a:r>
              <a:rPr lang="ru-RU" sz="2200" dirty="0" err="1"/>
              <a:t>Крылатова</a:t>
            </a:r>
            <a:r>
              <a:rPr lang="ru-RU" sz="2200" dirty="0"/>
              <a:t> сочинить песни для фильма, тот поначалу отнекивался. Евгения Павловича слишком смущало слово «Электроник». «Я не электронный композитор» — оправдывался </a:t>
            </a:r>
            <a:r>
              <a:rPr lang="ru-RU" sz="2200" dirty="0" err="1"/>
              <a:t>Крылатов</a:t>
            </a:r>
            <a:r>
              <a:rPr lang="ru-RU" sz="2200" dirty="0"/>
              <a:t>, на что режиссёр парировал: «Я не требую обязательно электронной музыки. Пишите, что хотите». Одним из пожеланий </a:t>
            </a:r>
            <a:r>
              <a:rPr lang="ru-RU" sz="2200" dirty="0" err="1"/>
              <a:t>Бромберга</a:t>
            </a:r>
            <a:r>
              <a:rPr lang="ru-RU" sz="2200" dirty="0"/>
              <a:t> было создание песни о детстве в духе модного тогда хита Александра </a:t>
            </a:r>
            <a:r>
              <a:rPr lang="ru-RU" sz="2200" dirty="0" err="1"/>
              <a:t>Зацепина</a:t>
            </a:r>
            <a:r>
              <a:rPr lang="ru-RU" sz="2200" dirty="0"/>
              <a:t> «Куда уходит детство» в исполнении Аллы Пугачёвой. И надо сказать, с поставленной задачей поэт и композитор справились на все сто. «Крылатые качели» даже своей внутренней структурой напоминали </a:t>
            </a:r>
            <a:r>
              <a:rPr lang="ru-RU" sz="2200" dirty="0" err="1"/>
              <a:t>Зацепинскую</a:t>
            </a:r>
            <a:r>
              <a:rPr lang="ru-RU" sz="2200" dirty="0"/>
              <a:t> песню — тот же переливающийся куплет и взмывающий припев.</a:t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76403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Правда, </a:t>
            </a:r>
            <a:r>
              <a:rPr lang="ru-RU" dirty="0" err="1"/>
              <a:t>Энтин</a:t>
            </a:r>
            <a:r>
              <a:rPr lang="ru-RU" dirty="0"/>
              <a:t> на свой текст смотрел достаточно скептически, так как по своей старой традиции писать лирику не очень любил. «Это не моё», — говорил он </a:t>
            </a:r>
            <a:r>
              <a:rPr lang="ru-RU" dirty="0" err="1"/>
              <a:t>Крылатову</a:t>
            </a:r>
            <a:r>
              <a:rPr lang="ru-RU" dirty="0"/>
              <a:t>. — «Моё — это «Я с детства был послушным ребёнком золотушным…» («Песенка </a:t>
            </a:r>
            <a:r>
              <a:rPr lang="ru-RU" dirty="0" err="1"/>
              <a:t>Ури</a:t>
            </a:r>
            <a:r>
              <a:rPr lang="ru-RU" dirty="0"/>
              <a:t>»). Но </a:t>
            </a:r>
            <a:r>
              <a:rPr lang="ru-RU" dirty="0" err="1"/>
              <a:t>Крылатов</a:t>
            </a:r>
            <a:r>
              <a:rPr lang="ru-RU" dirty="0"/>
              <a:t> убеждал поэта, что тот себя недооценивает. </a:t>
            </a:r>
            <a:endParaRPr lang="ru-RU" dirty="0" smtClean="0"/>
          </a:p>
          <a:p>
            <a:r>
              <a:rPr lang="ru-RU" dirty="0" smtClean="0"/>
              <a:t>Е</a:t>
            </a:r>
            <a:r>
              <a:rPr lang="ru-RU" dirty="0"/>
              <a:t>. </a:t>
            </a:r>
            <a:r>
              <a:rPr lang="ru-RU" dirty="0" err="1"/>
              <a:t>Крылатов</a:t>
            </a:r>
            <a:r>
              <a:rPr lang="ru-RU" dirty="0"/>
              <a:t>: «Когда я приступил к созданию песни, то мне не хватило строчек на запевы, а припев у </a:t>
            </a:r>
            <a:r>
              <a:rPr lang="ru-RU" dirty="0" err="1"/>
              <a:t>Энтина</a:t>
            </a:r>
            <a:r>
              <a:rPr lang="ru-RU" dirty="0"/>
              <a:t> был написан очень длинный. Мы доделывали эту песню в последний день и в последний час. Буквально в считанные минуты перед записью песни в студии </a:t>
            </a:r>
            <a:r>
              <a:rPr lang="ru-RU" dirty="0" err="1"/>
              <a:t>Энтин</a:t>
            </a:r>
            <a:r>
              <a:rPr lang="ru-RU" dirty="0"/>
              <a:t> придумал этот поэтический образ для припева про крылатые качели». </a:t>
            </a:r>
            <a:endParaRPr lang="ru-RU" dirty="0" smtClean="0"/>
          </a:p>
          <a:p>
            <a:r>
              <a:rPr lang="ru-RU" dirty="0" smtClean="0"/>
              <a:t>Сам </a:t>
            </a:r>
            <a:r>
              <a:rPr lang="ru-RU" dirty="0"/>
              <a:t>образ родился у </a:t>
            </a:r>
            <a:r>
              <a:rPr lang="ru-RU" dirty="0" err="1"/>
              <a:t>Энтина</a:t>
            </a:r>
            <a:r>
              <a:rPr lang="ru-RU" dirty="0"/>
              <a:t> из детских воспоминаний о тайных проникновениях в парк аттракционов — ранней весной, когда он ещё не работал.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Автор: Сергей Курий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929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08504" cy="683865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Музыкальные краски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484784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800" dirty="0" smtClean="0"/>
              <a:t>Песня «Крылатые качели» очень красивая, мелодичная, лирическая. По структуре песня напоминает произведения  Александра </a:t>
            </a:r>
            <a:r>
              <a:rPr lang="ru-RU" sz="2800" dirty="0" err="1" smtClean="0"/>
              <a:t>Зацепина</a:t>
            </a:r>
            <a:r>
              <a:rPr lang="ru-RU" sz="2800" dirty="0" smtClean="0"/>
              <a:t> – тот же переливающийся куплет и взмывающий припев. </a:t>
            </a:r>
          </a:p>
          <a:p>
            <a:r>
              <a:rPr lang="ru-RU" sz="2800" dirty="0" smtClean="0"/>
              <a:t>Темп не очень быстрый, спокойный. </a:t>
            </a:r>
          </a:p>
          <a:p>
            <a:r>
              <a:rPr lang="ru-RU" sz="2800" dirty="0" smtClean="0"/>
              <a:t>Характер припева- «</a:t>
            </a:r>
            <a:r>
              <a:rPr lang="en-US" sz="2800" dirty="0" err="1" smtClean="0"/>
              <a:t>Agitato</a:t>
            </a:r>
            <a:r>
              <a:rPr lang="ru-RU" sz="2800" dirty="0" smtClean="0"/>
              <a:t>»</a:t>
            </a:r>
            <a:r>
              <a:rPr lang="en-US" sz="2800" dirty="0" smtClean="0"/>
              <a:t> </a:t>
            </a:r>
            <a:r>
              <a:rPr lang="ru-RU" sz="2800" dirty="0" smtClean="0"/>
              <a:t>– взволнованно, возбужденно и тревожно.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535680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Мои документы\ALSU\фон картинки\13com.u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Мое отношение к произведению</a:t>
            </a:r>
            <a:endParaRPr lang="ru-RU" sz="4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больше всего понравилось исполнение песни в первом варианте. Мальчик </a:t>
            </a:r>
            <a:r>
              <a:rPr lang="ru-RU" dirty="0" smtClean="0"/>
              <a:t>в шоу «</a:t>
            </a:r>
            <a:r>
              <a:rPr lang="ru-RU" smtClean="0"/>
              <a:t>Голос-дети» спел </a:t>
            </a:r>
            <a:r>
              <a:rPr lang="ru-RU" dirty="0" smtClean="0"/>
              <a:t>очень звонко, весело и по-детски энергично.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8000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83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к песне «Крылатые качели»</vt:lpstr>
      <vt:lpstr>История создания песни</vt:lpstr>
      <vt:lpstr>Презентация PowerPoint</vt:lpstr>
      <vt:lpstr>Музыкальные краски</vt:lpstr>
      <vt:lpstr>Мое отношение к произведению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песне «Крылатые качели»</dc:title>
  <dc:creator>User</dc:creator>
  <cp:lastModifiedBy>User</cp:lastModifiedBy>
  <cp:revision>16</cp:revision>
  <dcterms:created xsi:type="dcterms:W3CDTF">2018-01-08T12:07:43Z</dcterms:created>
  <dcterms:modified xsi:type="dcterms:W3CDTF">2018-01-10T06:41:57Z</dcterms:modified>
</cp:coreProperties>
</file>