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5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2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7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8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9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7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4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4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6067F-05CF-4011-B538-EB648980912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B94F-7764-43F9-93B1-EF897B72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wma"/><Relationship Id="rId4" Type="http://schemas.microsoft.com/office/2007/relationships/media" Target="../media/media2.wm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5.jp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16699"/>
            <a:ext cx="5808373" cy="15394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Г. Туймазы МБОУ СОШ №7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Выполнила: ученица 4 б класса </a:t>
            </a:r>
            <a:r>
              <a:rPr lang="ru-RU" sz="2000" b="1" dirty="0" err="1" smtClean="0">
                <a:solidFill>
                  <a:srgbClr val="FF0000"/>
                </a:solidFill>
              </a:rPr>
              <a:t>Бадалова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Эльнара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Руководитель: Гареева И.В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" name="Krylatye-kachel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2749" y="5390882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78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8"/>
    </mc:Choice>
    <mc:Fallback>
      <p:transition spd="slow" advTm="7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6" y="250802"/>
            <a:ext cx="2495550" cy="6124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13" y="128789"/>
            <a:ext cx="2447093" cy="6413679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45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87"/>
    </mc:Choice>
    <mc:Fallback>
      <p:transition spd="slow" advTm="15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7290">
            <a:off x="4921991" y="757903"/>
            <a:ext cx="7009985" cy="1678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488863">
            <a:off x="265908" y="1709196"/>
            <a:ext cx="5921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Сам образ родился у </a:t>
            </a:r>
            <a:r>
              <a:rPr lang="ru-RU" dirty="0" err="1" smtClean="0">
                <a:solidFill>
                  <a:srgbClr val="00B0F0"/>
                </a:solidFill>
              </a:rPr>
              <a:t>Энтина</a:t>
            </a:r>
            <a:r>
              <a:rPr lang="ru-RU" dirty="0" smtClean="0">
                <a:solidFill>
                  <a:srgbClr val="00B0F0"/>
                </a:solidFill>
              </a:rPr>
              <a:t> из детских воспоминаний о тайных проникновениях в парк аттракционов — ранней весной, когда он ещё не работал.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40914" y="3256595"/>
            <a:ext cx="11256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Интересно, что в фильме братьев-близнецов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Торсуевых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дублировала женщина (от самих актёров, по-моему, остался лишь специфический смех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Сыроежкина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). То же относилась и к песням. По признанию Электроника свои «Крылатые качели» он исполнил «голосом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Робертино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Лоретти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», но в реальной жизни это был голос Елены Камбуровой. Говорят, что перед записью певицу попросили представить себя 10-летним хулиганом. Она кивнула и тут же записала всё с первого дубля.</a:t>
            </a:r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19" y="4417521"/>
            <a:ext cx="2579981" cy="2215099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19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25"/>
    </mc:Choice>
    <mc:Fallback>
      <p:transition spd="slow" advTm="31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89494">
            <a:off x="1005626" y="983311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Прослушав все варианты этой песни, не могу выбрать самый лучший, ведь каждый «голос» особенен и каждый из вариантов играет новыми красками.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35486">
            <a:off x="947807" y="2829828"/>
            <a:ext cx="9722476" cy="10289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Если вы спросите про вариант, который сразу приходит на ум стоит только услышать название «крылатые качели»… Конечно же в голове зазвучит саундтрек из фильма «Приключения Электроника» Это добрая, спокойная,  такая душевная и ностальгическая мелодия, а так же философский текст для любого поколения слушателей.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96" y="3902985"/>
            <a:ext cx="2394783" cy="2394783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98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06"/>
    </mc:Choice>
    <mc:Fallback>
      <p:transition spd="slow" advTm="21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|8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10|5.6|2.8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6.2|8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186</Words>
  <Application>Microsoft Office PowerPoint</Application>
  <PresentationFormat>Широкоэкранный</PresentationFormat>
  <Paragraphs>5</Paragraphs>
  <Slides>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Г. Туймазы МБОУ СОШ №7 Выполнила: ученица 4 б класса Бадалова Эльнара Руководитель: Гареева И.В </vt:lpstr>
      <vt:lpstr>Презентация PowerPoint</vt:lpstr>
      <vt:lpstr>Презентация PowerPoint</vt:lpstr>
      <vt:lpstr>Прослушав все варианты этой песни, не могу выбрать самый лучший, ведь каждый «голос» особенен и каждый из вариантов играет новыми красками.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2018-01-09T17:23:52Z</dcterms:created>
  <dcterms:modified xsi:type="dcterms:W3CDTF">2018-01-09T18:07:25Z</dcterms:modified>
</cp:coreProperties>
</file>