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5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F6FFE47-C263-4DBA-B2DC-AD734E893BAB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B4DAA9E-20B1-4480-BB82-29BD8DD654F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FFE47-C263-4DBA-B2DC-AD734E893BAB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DAA9E-20B1-4480-BB82-29BD8DD654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FFE47-C263-4DBA-B2DC-AD734E893BAB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DAA9E-20B1-4480-BB82-29BD8DD654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F6FFE47-C263-4DBA-B2DC-AD734E893BAB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4DAA9E-20B1-4480-BB82-29BD8DD654F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F6FFE47-C263-4DBA-B2DC-AD734E893BAB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B4DAA9E-20B1-4480-BB82-29BD8DD654F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FFE47-C263-4DBA-B2DC-AD734E893BAB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DAA9E-20B1-4480-BB82-29BD8DD654F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FFE47-C263-4DBA-B2DC-AD734E893BAB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DAA9E-20B1-4480-BB82-29BD8DD654F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F6FFE47-C263-4DBA-B2DC-AD734E893BAB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4DAA9E-20B1-4480-BB82-29BD8DD654F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FFE47-C263-4DBA-B2DC-AD734E893BAB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DAA9E-20B1-4480-BB82-29BD8DD654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F6FFE47-C263-4DBA-B2DC-AD734E893BAB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4DAA9E-20B1-4480-BB82-29BD8DD654F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F6FFE47-C263-4DBA-B2DC-AD734E893BAB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4DAA9E-20B1-4480-BB82-29BD8DD654F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F6FFE47-C263-4DBA-B2DC-AD734E893BAB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4DAA9E-20B1-4480-BB82-29BD8DD654F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1844824"/>
            <a:ext cx="415523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C00000"/>
                </a:solidFill>
              </a:rPr>
              <a:t>Песня </a:t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«Крылатые качели» </a:t>
            </a:r>
            <a:r>
              <a:rPr lang="ru-RU" sz="1800" b="1" dirty="0" smtClean="0">
                <a:solidFill>
                  <a:srgbClr val="0070C0"/>
                </a:solidFill>
              </a:rPr>
              <a:t>музыка </a:t>
            </a:r>
            <a:r>
              <a:rPr lang="ru-RU" sz="1800" b="1" dirty="0" err="1" smtClean="0">
                <a:solidFill>
                  <a:srgbClr val="0070C0"/>
                </a:solidFill>
              </a:rPr>
              <a:t>Е</a:t>
            </a:r>
            <a:r>
              <a:rPr lang="ru-RU" sz="1800" b="1" dirty="0" err="1" smtClean="0">
                <a:solidFill>
                  <a:srgbClr val="0070C0"/>
                </a:solidFill>
              </a:rPr>
              <a:t>.Крылатова</a:t>
            </a:r>
            <a:r>
              <a:rPr lang="ru-RU" sz="1800" b="1" dirty="0" smtClean="0">
                <a:solidFill>
                  <a:srgbClr val="0070C0"/>
                </a:solidFill>
              </a:rPr>
              <a:t>, </a:t>
            </a:r>
            <a:br>
              <a:rPr lang="ru-RU" sz="1800" b="1" dirty="0" smtClean="0">
                <a:solidFill>
                  <a:srgbClr val="0070C0"/>
                </a:solidFill>
              </a:rPr>
            </a:br>
            <a:r>
              <a:rPr lang="ru-RU" sz="1800" b="1" dirty="0" smtClean="0">
                <a:solidFill>
                  <a:srgbClr val="0070C0"/>
                </a:solidFill>
              </a:rPr>
              <a:t>слова </a:t>
            </a:r>
            <a:r>
              <a:rPr lang="ru-RU" sz="1800" b="1" dirty="0" err="1" smtClean="0">
                <a:solidFill>
                  <a:srgbClr val="0070C0"/>
                </a:solidFill>
              </a:rPr>
              <a:t>Ю.Энтина</a:t>
            </a:r>
            <a:endParaRPr lang="ru-RU" sz="1800" b="1" dirty="0">
              <a:solidFill>
                <a:srgbClr val="0070C0"/>
              </a:solidFill>
            </a:endParaRPr>
          </a:p>
        </p:txBody>
      </p:sp>
      <p:pic>
        <p:nvPicPr>
          <p:cNvPr id="17410" name="Picture 2" descr="https://rusbiathlon.ru/public/154/77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60648"/>
            <a:ext cx="4762500" cy="371475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23528" y="5805264"/>
            <a:ext cx="4572000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100" b="1" dirty="0" smtClean="0">
                <a:solidFill>
                  <a:srgbClr val="C00000"/>
                </a:solidFill>
              </a:rPr>
              <a:t> </a:t>
            </a:r>
            <a:r>
              <a:rPr lang="ru-RU" sz="1400" b="1" dirty="0" smtClean="0">
                <a:solidFill>
                  <a:srgbClr val="0070C0"/>
                </a:solidFill>
              </a:rPr>
              <a:t>Выполнила </a:t>
            </a:r>
            <a:r>
              <a:rPr lang="ru-RU" sz="1400" b="1" dirty="0" err="1" smtClean="0">
                <a:solidFill>
                  <a:srgbClr val="0070C0"/>
                </a:solidFill>
              </a:rPr>
              <a:t>Нурисламова</a:t>
            </a:r>
            <a:r>
              <a:rPr lang="ru-RU" sz="1400" b="1" dirty="0" smtClean="0">
                <a:solidFill>
                  <a:srgbClr val="0070C0"/>
                </a:solidFill>
              </a:rPr>
              <a:t> Азалия, </a:t>
            </a:r>
          </a:p>
          <a:p>
            <a:r>
              <a:rPr lang="ru-RU" sz="1400" b="1" dirty="0" smtClean="0">
                <a:solidFill>
                  <a:srgbClr val="0070C0"/>
                </a:solidFill>
              </a:rPr>
              <a:t>ученица 4г класса МБОУ СОШ №7 г.Туймазы 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                               История создания</a:t>
            </a:r>
            <a:r>
              <a:rPr lang="ru-RU" sz="1400" b="1" dirty="0" smtClean="0">
                <a:solidFill>
                  <a:srgbClr val="00B050"/>
                </a:solidFill>
              </a:rPr>
              <a:t/>
            </a:r>
            <a:br>
              <a:rPr lang="ru-RU" sz="1400" b="1" dirty="0" smtClean="0">
                <a:solidFill>
                  <a:srgbClr val="00B050"/>
                </a:solidFill>
              </a:rPr>
            </a:br>
            <a:r>
              <a:rPr lang="ru-RU" sz="1400" dirty="0">
                <a:solidFill>
                  <a:srgbClr val="00B050"/>
                </a:solidFill>
              </a:rPr>
              <a:t/>
            </a:r>
            <a:br>
              <a:rPr lang="ru-RU" sz="1400" dirty="0">
                <a:solidFill>
                  <a:srgbClr val="00B050"/>
                </a:solidFill>
              </a:rPr>
            </a:br>
            <a:r>
              <a:rPr lang="ru-RU" sz="1400" b="1" dirty="0">
                <a:solidFill>
                  <a:srgbClr val="00B050"/>
                </a:solidFill>
              </a:rPr>
              <a:t>Евгений </a:t>
            </a:r>
            <a:r>
              <a:rPr lang="ru-RU" sz="1400" b="1" dirty="0" err="1">
                <a:solidFill>
                  <a:srgbClr val="00B050"/>
                </a:solidFill>
              </a:rPr>
              <a:t>Крылатов</a:t>
            </a:r>
            <a:r>
              <a:rPr lang="ru-RU" sz="1400" b="1" dirty="0">
                <a:solidFill>
                  <a:srgbClr val="00B050"/>
                </a:solidFill>
              </a:rPr>
              <a:t> пишет песни всегда на уже готовые стихи, так было и в этот раз. У поэта Юрия </a:t>
            </a:r>
            <a:r>
              <a:rPr lang="ru-RU" sz="1400" b="1" dirty="0" err="1">
                <a:solidFill>
                  <a:srgbClr val="00B050"/>
                </a:solidFill>
              </a:rPr>
              <a:t>Энтина</a:t>
            </a:r>
            <a:r>
              <a:rPr lang="ru-RU" sz="1400" b="1" dirty="0">
                <a:solidFill>
                  <a:srgbClr val="00B050"/>
                </a:solidFill>
              </a:rPr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sz="1400" b="1" dirty="0" err="1">
                <a:solidFill>
                  <a:srgbClr val="00B050"/>
                </a:solidFill>
              </a:rPr>
              <a:t>Энтин</a:t>
            </a:r>
            <a:r>
              <a:rPr lang="ru-RU" sz="1400" b="1" dirty="0">
                <a:solidFill>
                  <a:srgbClr val="00B050"/>
                </a:solidFill>
              </a:rPr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sz="1400" b="1" dirty="0" err="1">
                <a:solidFill>
                  <a:srgbClr val="00B050"/>
                </a:solidFill>
              </a:rPr>
              <a:t>Крылатову</a:t>
            </a:r>
            <a:r>
              <a:rPr lang="ru-RU" sz="1400" b="1" dirty="0">
                <a:solidFill>
                  <a:srgbClr val="00B050"/>
                </a:solidFill>
              </a:rPr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sz="1400" b="1" dirty="0" err="1">
                <a:solidFill>
                  <a:srgbClr val="00B050"/>
                </a:solidFill>
              </a:rPr>
              <a:t>Крылатов</a:t>
            </a:r>
            <a:r>
              <a:rPr lang="ru-RU" sz="1400" b="1" dirty="0">
                <a:solidFill>
                  <a:srgbClr val="00B050"/>
                </a:solidFill>
              </a:rPr>
              <a:t> говорил </a:t>
            </a:r>
            <a:r>
              <a:rPr lang="ru-RU" sz="1400" b="1" dirty="0" err="1">
                <a:solidFill>
                  <a:srgbClr val="00B050"/>
                </a:solidFill>
              </a:rPr>
              <a:t>Энтину</a:t>
            </a:r>
            <a:r>
              <a:rPr lang="ru-RU" sz="1400" b="1" dirty="0">
                <a:solidFill>
                  <a:srgbClr val="00B050"/>
                </a:solidFill>
              </a:rPr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</a:t>
            </a:r>
            <a:r>
              <a:rPr lang="ru-RU" sz="1400" b="1" dirty="0" smtClean="0">
                <a:solidFill>
                  <a:srgbClr val="00B050"/>
                </a:solidFill>
              </a:rPr>
              <a:t>час.</a:t>
            </a:r>
            <a:r>
              <a:rPr lang="ru-RU" sz="1400" b="1" dirty="0">
                <a:solidFill>
                  <a:srgbClr val="00B050"/>
                </a:solidFill>
              </a:rPr>
              <a:t/>
            </a:r>
            <a:br>
              <a:rPr lang="ru-RU" sz="1400" b="1" dirty="0">
                <a:solidFill>
                  <a:srgbClr val="00B050"/>
                </a:solidFill>
              </a:rPr>
            </a:br>
            <a:endParaRPr lang="ru-RU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Характер музыки – песня</a:t>
            </a:r>
            <a:endParaRPr lang="ru-RU" dirty="0" smtClean="0">
              <a:solidFill>
                <a:srgbClr val="00B050"/>
              </a:solidFill>
            </a:endParaRPr>
          </a:p>
          <a:p>
            <a:r>
              <a:rPr lang="ru-RU" dirty="0" smtClean="0">
                <a:solidFill>
                  <a:srgbClr val="00B050"/>
                </a:solidFill>
              </a:rPr>
              <a:t>Темп –средний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Динамика –нарастающая</a:t>
            </a:r>
          </a:p>
          <a:p>
            <a:r>
              <a:rPr lang="ru-RU" dirty="0" err="1" smtClean="0">
                <a:solidFill>
                  <a:srgbClr val="00B050"/>
                </a:solidFill>
              </a:rPr>
              <a:t>Настроение-мажорное</a:t>
            </a:r>
            <a:endParaRPr lang="ru-RU" dirty="0" smtClean="0">
              <a:solidFill>
                <a:srgbClr val="00B050"/>
              </a:solidFill>
            </a:endParaRPr>
          </a:p>
          <a:p>
            <a:r>
              <a:rPr lang="ru-RU" dirty="0" smtClean="0">
                <a:solidFill>
                  <a:srgbClr val="00B050"/>
                </a:solidFill>
              </a:rPr>
              <a:t>Мелодия –переливающаяся, взмывающая вверх</a:t>
            </a:r>
            <a:endParaRPr lang="ru-RU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     Мне больше всего понравился вариант в исполнении детского хора имени Попова.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   Песня </a:t>
            </a:r>
            <a:r>
              <a:rPr lang="ru-RU" dirty="0" smtClean="0">
                <a:solidFill>
                  <a:srgbClr val="00B050"/>
                </a:solidFill>
              </a:rPr>
              <a:t>стала "крылатой" во всех смыслах. Её полюбили в свое время (в далекие 80-е</a:t>
            </a:r>
            <a:r>
              <a:rPr lang="ru-RU" dirty="0" smtClean="0">
                <a:solidFill>
                  <a:srgbClr val="00B050"/>
                </a:solidFill>
              </a:rPr>
              <a:t>), </a:t>
            </a:r>
            <a:r>
              <a:rPr lang="ru-RU" dirty="0" smtClean="0">
                <a:solidFill>
                  <a:srgbClr val="00B050"/>
                </a:solidFill>
              </a:rPr>
              <a:t>и теперь она на крыльях детства перелетела в сегодняшний XXI век. Прекрасное, волнующее музыкальное произведение Э. </a:t>
            </a:r>
            <a:r>
              <a:rPr lang="ru-RU" dirty="0" err="1" smtClean="0">
                <a:solidFill>
                  <a:srgbClr val="00B050"/>
                </a:solidFill>
              </a:rPr>
              <a:t>Крылатова</a:t>
            </a:r>
            <a:r>
              <a:rPr lang="ru-RU" dirty="0" smtClean="0">
                <a:solidFill>
                  <a:srgbClr val="00B050"/>
                </a:solidFill>
              </a:rPr>
              <a:t> и </a:t>
            </a:r>
            <a:r>
              <a:rPr lang="ru-RU" dirty="0" err="1" smtClean="0">
                <a:solidFill>
                  <a:srgbClr val="00B050"/>
                </a:solidFill>
              </a:rPr>
              <a:t>Ю.Энтина</a:t>
            </a:r>
            <a:r>
              <a:rPr lang="ru-RU" dirty="0" smtClean="0">
                <a:solidFill>
                  <a:srgbClr val="00B050"/>
                </a:solidFill>
              </a:rPr>
              <a:t> о беззаботной поре, безрассудных поступках, добре и красоте. Исполняется звонким, чистым </a:t>
            </a:r>
            <a:r>
              <a:rPr lang="ru-RU" dirty="0" smtClean="0">
                <a:solidFill>
                  <a:srgbClr val="00B050"/>
                </a:solidFill>
              </a:rPr>
              <a:t>голосом</a:t>
            </a:r>
            <a:r>
              <a:rPr lang="ru-RU" dirty="0" smtClean="0">
                <a:solidFill>
                  <a:srgbClr val="00B050"/>
                </a:solidFill>
              </a:rPr>
              <a:t>, с высокими нотами. Когда слышу эту чудесную песню, сердце начинает сжиматься от воспоминаний 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</TotalTime>
  <Words>121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Песня  «Крылатые качели» музыка Е.Крылатова,  слова Ю.Энтина</vt:lpstr>
      <vt:lpstr>                               История создания  Евгений Крылатов пишет песни всегда на уже готовые стихи, так было и в этот раз. У поэта Юрия Энтина, с которым он дружил и с которым больше всего работал, композитор однажды нашёл это стихотворение на рабочем столе. Прочитав, заинтересовался. Энтин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Крылатову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Крылатов говорил Энтину,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час. 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История создания  Евгений Крылатов пишет песни всегда на уже готовые стихи, так было и в этот раз. У поэта Юрия Энтина, с которым он дружил и с которым больше всего работал, композитор однажды нашёл это стихотворение на рабочем столе. Прочитав, заинтересовался. Энтин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Крылатову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Крылатов говорил Энтину,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час[ </dc:title>
  <dc:creator>Admin</dc:creator>
  <cp:lastModifiedBy>Admin</cp:lastModifiedBy>
  <cp:revision>5</cp:revision>
  <dcterms:created xsi:type="dcterms:W3CDTF">2018-01-09T11:42:11Z</dcterms:created>
  <dcterms:modified xsi:type="dcterms:W3CDTF">2018-01-09T12:29:56Z</dcterms:modified>
</cp:coreProperties>
</file>