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2267-325E-4628-95BB-6DD4144F6912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F678-E6BC-4EFE-8415-3F28776E2FC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2267-325E-4628-95BB-6DD4144F6912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F678-E6BC-4EFE-8415-3F28776E2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2267-325E-4628-95BB-6DD4144F6912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F678-E6BC-4EFE-8415-3F28776E2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2267-325E-4628-95BB-6DD4144F6912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F678-E6BC-4EFE-8415-3F28776E2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2267-325E-4628-95BB-6DD4144F6912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F678-E6BC-4EFE-8415-3F28776E2FC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2267-325E-4628-95BB-6DD4144F6912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F678-E6BC-4EFE-8415-3F28776E2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2267-325E-4628-95BB-6DD4144F6912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F678-E6BC-4EFE-8415-3F28776E2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2267-325E-4628-95BB-6DD4144F6912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F678-E6BC-4EFE-8415-3F28776E2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2267-325E-4628-95BB-6DD4144F6912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F678-E6BC-4EFE-8415-3F28776E2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2267-325E-4628-95BB-6DD4144F6912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F678-E6BC-4EFE-8415-3F28776E2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2267-325E-4628-95BB-6DD4144F6912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CFAF678-E6BC-4EFE-8415-3F28776E2FC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292267-325E-4628-95BB-6DD4144F6912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FAF678-E6BC-4EFE-8415-3F28776E2FC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99992" y="640679"/>
            <a:ext cx="4104456" cy="3141876"/>
          </a:xfrm>
        </p:spPr>
        <p:txBody>
          <a:bodyPr>
            <a:normAutofit/>
          </a:bodyPr>
          <a:lstStyle/>
          <a:p>
            <a:r>
              <a:rPr lang="ru-RU" sz="3000" dirty="0" smtClean="0"/>
              <a:t>Презентация на тему: музыкальное произведение «Крылатые качели»</a:t>
            </a: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5373216"/>
            <a:ext cx="4464496" cy="1260629"/>
          </a:xfrm>
        </p:spPr>
        <p:txBody>
          <a:bodyPr>
            <a:normAutofit/>
          </a:bodyPr>
          <a:lstStyle/>
          <a:p>
            <a:r>
              <a:rPr lang="ru-RU" sz="2400" b="1" i="1" dirty="0" smtClean="0"/>
              <a:t>Выполнил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b="1" i="1" dirty="0" smtClean="0"/>
              <a:t>Сафин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/>
              <a:t>Назар</a:t>
            </a:r>
            <a:endParaRPr lang="ru-RU" sz="2400" b="1" i="1" dirty="0"/>
          </a:p>
        </p:txBody>
      </p:sp>
      <p:pic>
        <p:nvPicPr>
          <p:cNvPr id="1028" name="Picture 4" descr="http://vipmuz.ru/images/20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24" y="1118776"/>
            <a:ext cx="3893368" cy="550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77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620688"/>
            <a:ext cx="8229600" cy="1143000"/>
          </a:xfrm>
        </p:spPr>
        <p:txBody>
          <a:bodyPr/>
          <a:lstStyle/>
          <a:p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4680520" cy="4389120"/>
          </a:xfrm>
        </p:spPr>
        <p:txBody>
          <a:bodyPr>
            <a:normAutofit/>
          </a:bodyPr>
          <a:lstStyle/>
          <a:p>
            <a:r>
              <a:rPr lang="ru-RU" dirty="0">
                <a:latin typeface="Franklin Gothic Medium" panose="020B0603020102020204" pitchFamily="34" charset="0"/>
              </a:rPr>
              <a:t>Евгений Крылатов пишет песни всегда на уже готовые стихи, так было и в этот раз. У поэта Юрия Энтина, с которым он дружил и с которым больше всего работал, композитор однажды нашёл это стихотворение на рабочем столе. </a:t>
            </a:r>
            <a:endParaRPr lang="ru-RU" dirty="0">
              <a:latin typeface="Franklin Gothic Medium" panose="020B0603020102020204" pitchFamily="34" charset="0"/>
            </a:endParaRPr>
          </a:p>
        </p:txBody>
      </p:sp>
      <p:pic>
        <p:nvPicPr>
          <p:cNvPr id="2050" name="Picture 2" descr="https://avdisk.ru/uploads/images/k/r/i/krilatov_evgeni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72816"/>
            <a:ext cx="3671646" cy="489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392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Franklin Gothic Medium" panose="020B0603020102020204" pitchFamily="34" charset="0"/>
              </a:rPr>
              <a:t>Прочитав, заинтересовался. </a:t>
            </a:r>
            <a:r>
              <a:rPr lang="ru-RU" dirty="0" err="1">
                <a:latin typeface="Franklin Gothic Medium" panose="020B0603020102020204" pitchFamily="34" charset="0"/>
              </a:rPr>
              <a:t>Энтин</a:t>
            </a:r>
            <a:r>
              <a:rPr lang="ru-RU" dirty="0">
                <a:latin typeface="Franklin Gothic Medium" panose="020B0603020102020204" pitchFamily="34" charset="0"/>
              </a:rPr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endParaRPr lang="en-US" dirty="0" smtClean="0">
              <a:latin typeface="Franklin Gothic Medium" panose="020B0603020102020204" pitchFamily="34" charset="0"/>
            </a:endParaRPr>
          </a:p>
          <a:p>
            <a:r>
              <a:rPr lang="ru-RU" dirty="0" smtClean="0">
                <a:latin typeface="Franklin Gothic Medium" panose="020B0603020102020204" pitchFamily="34" charset="0"/>
              </a:rPr>
              <a:t>Крылатову </a:t>
            </a:r>
            <a:r>
              <a:rPr lang="ru-RU" dirty="0">
                <a:latin typeface="Franklin Gothic Medium" panose="020B0603020102020204" pitchFamily="34" charset="0"/>
              </a:rPr>
              <a:t>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Крылатов говорил </a:t>
            </a:r>
            <a:r>
              <a:rPr lang="ru-RU" dirty="0" err="1">
                <a:latin typeface="Franklin Gothic Medium" panose="020B0603020102020204" pitchFamily="34" charset="0"/>
              </a:rPr>
              <a:t>Энтину</a:t>
            </a:r>
            <a:r>
              <a:rPr lang="ru-RU" dirty="0">
                <a:latin typeface="Franklin Gothic Medium" panose="020B0603020102020204" pitchFamily="34" charset="0"/>
              </a:rPr>
              <a:t>, что стихи уже сейчас прекрасные, что ничего в них не надо переделывать, что они очень музыкальны и он сам хочет на них написать песню. </a:t>
            </a:r>
            <a:endParaRPr lang="en-US" dirty="0" smtClean="0">
              <a:latin typeface="Franklin Gothic Medium" panose="020B0603020102020204" pitchFamily="34" charset="0"/>
            </a:endParaRPr>
          </a:p>
          <a:p>
            <a:r>
              <a:rPr lang="ru-RU" dirty="0" smtClean="0">
                <a:latin typeface="Franklin Gothic Medium" panose="020B0603020102020204" pitchFamily="34" charset="0"/>
              </a:rPr>
              <a:t>И </a:t>
            </a:r>
            <a:r>
              <a:rPr lang="ru-RU" dirty="0">
                <a:latin typeface="Franklin Gothic Medium" panose="020B0603020102020204" pitchFamily="34" charset="0"/>
              </a:rPr>
              <a:t>убеждал и спорил с ним месяц, до победного конца. Получив же стихотворение, написал на него музыку немногим более чем за час</a:t>
            </a:r>
            <a:endParaRPr lang="ru-RU" dirty="0">
              <a:latin typeface="Franklin Gothic Medium" panose="020B0603020102020204" pitchFamily="34" charset="0"/>
            </a:endParaRPr>
          </a:p>
        </p:txBody>
      </p:sp>
      <p:pic>
        <p:nvPicPr>
          <p:cNvPr id="3074" name="Picture 2" descr="http://pngimg.com/uploads/music_notes/music_notes_PNG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01208"/>
            <a:ext cx="9144000" cy="1555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034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8229600" cy="1143000"/>
          </a:xfrm>
        </p:spPr>
        <p:txBody>
          <a:bodyPr/>
          <a:lstStyle/>
          <a:p>
            <a:r>
              <a:rPr lang="ru-RU" dirty="0" smtClean="0"/>
              <a:t>«Музыкальные краски»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Стремительное движение в этой мелодии передается темпом </a:t>
            </a:r>
            <a:r>
              <a:rPr lang="ru-RU" dirty="0" smtClean="0"/>
              <a:t>самой </a:t>
            </a:r>
            <a:r>
              <a:rPr lang="ru-RU" dirty="0"/>
              <a:t>мелодии и ладом(мажорная музыка</a:t>
            </a:r>
            <a:r>
              <a:rPr lang="ru-RU" dirty="0" smtClean="0"/>
              <a:t>).Мажорная </a:t>
            </a:r>
            <a:r>
              <a:rPr lang="ru-RU" dirty="0"/>
              <a:t>музыка воспринимается слушателями, как светлая, ясная, радостная, а минорная - как печальная и </a:t>
            </a:r>
            <a:r>
              <a:rPr lang="ru-RU" dirty="0" smtClean="0"/>
              <a:t>мечтательная ,а </a:t>
            </a:r>
            <a:r>
              <a:rPr lang="ru-RU" dirty="0"/>
              <a:t>также </a:t>
            </a:r>
            <a:r>
              <a:rPr lang="ru-RU" dirty="0" smtClean="0"/>
              <a:t>тембром. </a:t>
            </a:r>
            <a:r>
              <a:rPr lang="ru-RU" b="1" i="1" dirty="0" smtClean="0"/>
              <a:t>Тембр</a:t>
            </a:r>
            <a:r>
              <a:rPr lang="ru-RU" dirty="0" smtClean="0"/>
              <a:t>-это </a:t>
            </a:r>
            <a:r>
              <a:rPr lang="ru-RU" dirty="0"/>
              <a:t>окраска звука. Каждый человеческий голос имеет свою окраску, свой тембр; свой тембр имеет и каждый музыкальный инструмент. Благодаря тембру мы можем различить голос человека или музыкального инструмента, не видя его, а только слыша.</a:t>
            </a:r>
            <a:endParaRPr lang="ru-RU" dirty="0"/>
          </a:p>
        </p:txBody>
      </p:sp>
      <p:pic>
        <p:nvPicPr>
          <p:cNvPr id="4102" name="Picture 6" descr="http://www.jewishledger.com/wp-content/uploads/2016/04/Women-raise-their-voice-in-so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140" y="5733256"/>
            <a:ext cx="2376264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759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Мое отношение к прослушанной музыке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/>
          <a:lstStyle/>
          <a:p>
            <a:r>
              <a:rPr lang="ru-RU" dirty="0" smtClean="0"/>
              <a:t>Мне понравилась 4 вариант звучания этой песни. Сам фильм тоже очень интересный. Песню поет Елена </a:t>
            </a:r>
            <a:r>
              <a:rPr lang="ru-RU" dirty="0" err="1" smtClean="0"/>
              <a:t>Шуенкова</a:t>
            </a:r>
            <a:r>
              <a:rPr lang="ru-RU" dirty="0" smtClean="0"/>
              <a:t>, а в фильме - Электроник.</a:t>
            </a:r>
          </a:p>
        </p:txBody>
      </p:sp>
      <p:pic>
        <p:nvPicPr>
          <p:cNvPr id="5124" name="Picture 4" descr="https://pp.userapi.com/c637226/v637226183/5f132/6QMI8N6LVRU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0" t="12851" r="14050" b="12032"/>
          <a:stretch/>
        </p:blipFill>
        <p:spPr bwMode="auto">
          <a:xfrm>
            <a:off x="4644008" y="3429000"/>
            <a:ext cx="4055598" cy="3134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0lik.ru/uploads/posts/2014-04/1397388862_12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406079"/>
            <a:ext cx="2381250" cy="315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65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289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Презентация на тему: музыкальное произведение «Крылатые качели»</vt:lpstr>
      <vt:lpstr>История создания</vt:lpstr>
      <vt:lpstr>Презентация PowerPoint</vt:lpstr>
      <vt:lpstr>«Музыкальные краски»</vt:lpstr>
      <vt:lpstr>Мое отношение к прослушанной музыке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777</dc:creator>
  <cp:lastModifiedBy>777</cp:lastModifiedBy>
  <cp:revision>5</cp:revision>
  <dcterms:created xsi:type="dcterms:W3CDTF">2018-01-09T10:28:47Z</dcterms:created>
  <dcterms:modified xsi:type="dcterms:W3CDTF">2018-01-09T11:13:51Z</dcterms:modified>
</cp:coreProperties>
</file>