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CD522-F0E0-4D52-BDE9-32B726793CC3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F7B70-AC28-41E6-AFA2-9ED212D4BF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Крылатые качели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История создания</a:t>
            </a:r>
          </a:p>
          <a:p>
            <a:r>
              <a:rPr lang="ru-RU" dirty="0" smtClean="0"/>
              <a:t>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пишет песни всегда на уже готовые стихи, так было и в этот раз. У поэта Юрия </a:t>
            </a:r>
            <a:r>
              <a:rPr lang="ru-RU" dirty="0" err="1" smtClean="0"/>
              <a:t>Энтина</a:t>
            </a:r>
            <a:r>
              <a:rPr lang="ru-RU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 smtClean="0"/>
              <a:t>Энтин</a:t>
            </a:r>
            <a:r>
              <a:rPr lang="ru-RU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 smtClean="0"/>
              <a:t>Крылатову</a:t>
            </a:r>
            <a:r>
              <a:rPr lang="ru-RU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 smtClean="0"/>
              <a:t>Крылатов</a:t>
            </a:r>
            <a:r>
              <a:rPr lang="ru-RU" dirty="0" smtClean="0"/>
              <a:t> говорил </a:t>
            </a:r>
            <a:r>
              <a:rPr lang="ru-RU" dirty="0" err="1" smtClean="0"/>
              <a:t>Энтину</a:t>
            </a:r>
            <a:r>
              <a:rPr lang="ru-RU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Мои документы\Рабочий стол\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714488"/>
            <a:ext cx="5786478" cy="4339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166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Крылатые качели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dc:creator>User</dc:creator>
  <cp:lastModifiedBy>User</cp:lastModifiedBy>
  <cp:revision>1</cp:revision>
  <dcterms:created xsi:type="dcterms:W3CDTF">2017-12-28T12:39:36Z</dcterms:created>
  <dcterms:modified xsi:type="dcterms:W3CDTF">2017-12-28T12:46:32Z</dcterms:modified>
</cp:coreProperties>
</file>