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D3C73-035E-4F7C-9B26-020A880FB282}" type="datetimeFigureOut">
              <a:rPr lang="ru-RU" smtClean="0"/>
              <a:t>07.01.2018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D48F4-8AF3-4C40-8FA5-65E7F9F889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33333333333333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172" y="0"/>
            <a:ext cx="6913656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1.История создания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Евгений </a:t>
            </a:r>
            <a:r>
              <a:rPr lang="ru-RU" dirty="0" err="1" smtClean="0"/>
              <a:t>Крылатов</a:t>
            </a:r>
            <a:r>
              <a:rPr lang="ru-RU" dirty="0" smtClean="0"/>
              <a:t> пишет песни всегда на уже готовые стихи, так было и в этот раз. У поэта Юрия </a:t>
            </a:r>
            <a:r>
              <a:rPr lang="ru-RU" dirty="0" err="1" smtClean="0"/>
              <a:t>Энтина</a:t>
            </a:r>
            <a:r>
              <a:rPr lang="ru-RU" dirty="0" smtClean="0"/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dirty="0" err="1" smtClean="0"/>
              <a:t>Энтин</a:t>
            </a:r>
            <a:r>
              <a:rPr lang="ru-RU" dirty="0" smtClean="0"/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dirty="0" err="1" smtClean="0"/>
              <a:t>Крылатову</a:t>
            </a:r>
            <a:r>
              <a:rPr lang="ru-RU" dirty="0" smtClean="0"/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dirty="0" err="1" smtClean="0"/>
              <a:t>Крылатов</a:t>
            </a:r>
            <a:r>
              <a:rPr lang="ru-RU" dirty="0" smtClean="0"/>
              <a:t> говорил </a:t>
            </a:r>
            <a:r>
              <a:rPr lang="ru-RU" dirty="0" err="1" smtClean="0"/>
              <a:t>Энтину</a:t>
            </a:r>
            <a:r>
              <a:rPr lang="ru-RU" dirty="0" smtClean="0"/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час[1].</a:t>
            </a:r>
          </a:p>
          <a:p>
            <a:endParaRPr lang="ru-RU" dirty="0" smtClean="0"/>
          </a:p>
          <a:p>
            <a:r>
              <a:rPr lang="ru-RU" dirty="0" err="1" smtClean="0"/>
              <a:t>Крылатов</a:t>
            </a:r>
            <a:r>
              <a:rPr lang="ru-RU" dirty="0" smtClean="0"/>
              <a:t> рассказывал «Комсомольской правде»:</a:t>
            </a:r>
          </a:p>
          <a:p>
            <a:endParaRPr lang="ru-RU" dirty="0" smtClean="0"/>
          </a:p>
          <a:p>
            <a:r>
              <a:rPr lang="ru-RU" dirty="0" smtClean="0"/>
              <a:t>￼Когда я написал «Крылатые качели», режиссер Константин </a:t>
            </a:r>
            <a:r>
              <a:rPr lang="ru-RU" dirty="0" err="1" smtClean="0"/>
              <a:t>Бромберг</a:t>
            </a:r>
            <a:r>
              <a:rPr lang="ru-RU" dirty="0" smtClean="0"/>
              <a:t>, с которым я делал фильмы «Приключения Электроника» и «Чародеи», был очень недоволен. Выходит после записи мрачный! Вообще-то он замечательный человек, открытый, деликатный, «с подходом», а тут говорит: «Песня эта – полная лажа». Я так расстроился! Почему? «Мне надо, чтоб ее в кабаках пели!» А потом, когда фильм вышел – такое количество восторженных писем пришло! Он успокоился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/>
          <a:lstStyle/>
          <a:p>
            <a:r>
              <a:rPr lang="ru-RU" dirty="0" smtClean="0"/>
              <a:t>2.Характеристика</a:t>
            </a:r>
          </a:p>
          <a:p>
            <a:r>
              <a:rPr lang="ru-RU" dirty="0" smtClean="0"/>
              <a:t>Лад минорный</a:t>
            </a:r>
          </a:p>
          <a:p>
            <a:r>
              <a:rPr lang="ru-RU" dirty="0" smtClean="0"/>
              <a:t>Темп живой</a:t>
            </a:r>
          </a:p>
          <a:p>
            <a:r>
              <a:rPr lang="ru-RU" dirty="0" smtClean="0"/>
              <a:t>Динамика не очень громко</a:t>
            </a:r>
          </a:p>
          <a:p>
            <a:r>
              <a:rPr lang="ru-RU" dirty="0" err="1" smtClean="0"/>
              <a:t>Харктер</a:t>
            </a:r>
            <a:r>
              <a:rPr lang="ru-RU" dirty="0" smtClean="0"/>
              <a:t> печально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44444444444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-27384"/>
            <a:ext cx="6840760" cy="68407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270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1.История создания</vt:lpstr>
      <vt:lpstr>Слайд 3</vt:lpstr>
      <vt:lpstr>Слайд 4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</dc:creator>
  <cp:lastModifiedBy>X</cp:lastModifiedBy>
  <cp:revision>2</cp:revision>
  <dcterms:created xsi:type="dcterms:W3CDTF">2018-01-07T12:03:39Z</dcterms:created>
  <dcterms:modified xsi:type="dcterms:W3CDTF">2018-01-07T12:16:50Z</dcterms:modified>
</cp:coreProperties>
</file>