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1"/>
  </p:handout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3052" autoAdjust="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1107367"/>
            <a:ext cx="9144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/>
              <a:t>« Крылатые качели »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89653" y="128280"/>
            <a:ext cx="9229188" cy="1806314"/>
          </a:xfrm>
        </p:spPr>
        <p:txBody>
          <a:bodyPr>
            <a:normAutofit/>
          </a:bodyPr>
          <a:lstStyle/>
          <a:p>
            <a:r>
              <a:rPr lang="ru-RU" dirty="0" smtClean="0"/>
              <a:t>Истрия создания музыкального произведения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25110" y="228867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Первоначально песня, слова которой написал Юрий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Энтин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называлась «Качели». Слова «крылатые» в названии не было. Но когда я стал сочинять музыку, мне не хватило слов в припеве.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Энтину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пришлось дописывать. В результате и появилось «Крылатые качели летят, летят, летят». Причем он дописал это слово с иронией: мол, ты хотел — на тебе. И именно эта строчка оказалась такой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шлягерной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 популярной. К слову, первое время я никогда не называл эту песню «Крылатые качели» — считал, что как-то нескромно. А потом от зрителей стали приходить письма, в которых они называли понравившуюся песню именно так.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88984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Евгений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Крылатов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пишет песни всегда на уже готовые стихи, так было и в этот раз. У поэта Юрия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Энтина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с которым он дружил и с которым больше всего работал, композитор однажды нашёл это стихотворение на рабочем столе. Прочитав, заинтересовался.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Энтин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же сказал ему в ответ, что стихотворение не закончено, что он его уже показывал и ему его вернули с указанием переделать под уже написанную музыку для одного мультфильма.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Крылатову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же стихи настолько понравились, что он начал уговаривать друга, которому было неудобно забирать у другого композитора уже показанные стихи, отдать их ему.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Крылатов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говорил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Энтину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что стихи уже сейчас прекрасные, что ничего в них не надо переделывать, что они очень музыкальны и он сам хочет на них написать песню. И убеждал и спорил с ним месяц, до победного конца. Получив же стихотворение, написал на него музыку немногим более чем за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час. Дата выпуска 1979 год. Жанр детская музыка.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5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926" y="292101"/>
            <a:ext cx="9443073" cy="1003299"/>
          </a:xfrm>
        </p:spPr>
        <p:txBody>
          <a:bodyPr/>
          <a:lstStyle/>
          <a:p>
            <a:r>
              <a:rPr lang="ru-RU" dirty="0" smtClean="0"/>
              <a:t>Музыкальные краски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737" y="884761"/>
            <a:ext cx="9963774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737" y="1435099"/>
            <a:ext cx="5949076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в лучшей музыке что-то, уносящее в вечность. При прослушивании такой музыки может показаться, что звучит просто красивая мелодия (а порой и наикрасивейшая), но она почему-то не умиляет, не радует, скорее наоборот – приносит своеобразную душевную боль. Она просто начисто выжигает поле суетливой реальности, абсолютно просветляет память и погружает во что-то самое главное. Отчего до предела сжимается сердце, подступает комок к горлу и наворачиваются слёзы (причём совсем не от сентиментальных чувств). И начинаешь ощущать то самое важное, ради чего живёшь. И то, ради чего умрёшь. Это пробуждаемое такой особой музыкой самое глубокое чувство человека, вооружившись названием одной из наиболее знаменитых песен именинника, можно назвать светлой тоской по «прекрасному далёко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Мелодия имеет умеренный темп, разнообразную динамику.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://cs507307.vk.me/u90384144/video/l_4a2a056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52" y="1625601"/>
            <a:ext cx="4686048" cy="44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001" y="368300"/>
            <a:ext cx="9496364" cy="1377682"/>
          </a:xfrm>
        </p:spPr>
        <p:txBody>
          <a:bodyPr/>
          <a:lstStyle/>
          <a:p>
            <a:r>
              <a:rPr lang="ru-RU" dirty="0" smtClean="0"/>
              <a:t>Мое отношение к </a:t>
            </a:r>
            <a:r>
              <a:rPr lang="ru-RU" dirty="0" err="1" smtClean="0"/>
              <a:t>прослушенной</a:t>
            </a:r>
            <a:r>
              <a:rPr lang="ru-RU" dirty="0" smtClean="0"/>
              <a:t> музыке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500" y="2314576"/>
            <a:ext cx="6883400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вот, заслуга некоторых отечественных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кинокомпозиторов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(которых тоже, наверное, уже можно называть классиками) в том, что и они смогли отыскать те самые мистические ноты, заставляющие взлетать на сокровенные внеземные высоты и уноситься в бескрайнюю ясную даль. И один из таких изобретателей «крылатых качелей», дарящих нам путешествие в вечность, но обязательно возвращающих нас обратно – с небес на землю, со всеми её радостями и грустями, но всё такими же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небесно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светлыми - композитор Евгений Павлович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Крылатов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://luchikivnuchiki.ru/wp-content/uploads/2012/08/%D0%BA%D1%80%D1%8B%D0%BB%D0%B0%D1%82%D1%8B%D0%B5-%D0%BA%D0%B0%D1%87%D0%B5%D0%BB%D0%B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905853"/>
            <a:ext cx="3400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1218895"/>
            <a:ext cx="9436100" cy="513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только творчество Евгения Павловича </a:t>
            </a:r>
            <a:r>
              <a:rPr lang="ru-RU" sz="2000" b="1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Крылатова</a:t>
            </a:r>
            <a:r>
              <a:rPr lang="ru-RU" sz="2000" b="1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подобно качелям, которые то уносят в самые светлые мечты, то погружают в </a:t>
            </a:r>
            <a:r>
              <a:rPr lang="ru-RU" sz="2000" b="1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многотональную</a:t>
            </a:r>
            <a:r>
              <a:rPr lang="ru-RU" sz="2000" b="1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реальность. Вообще, жизнь это качели, качели судьбы. Они то поднимают человека на высоту, то низвергают его в самый низ. Но только </a:t>
            </a:r>
            <a:r>
              <a:rPr lang="ru-RU" sz="2000" b="1" dirty="0" smtClean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крылатым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качелям человек попадает в мир самых сокровенных желаний. Желаний и стремлений, которые он может даже не сознавать разумом, но которые тайно и глубоко живут в любой человеческой душе. И лучшая музыка, в числе которой без сомнения музыка </a:t>
            </a:r>
            <a:r>
              <a:rPr lang="ru-RU" sz="2000" b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Крылатова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может помочь человеку это самое сокровенное ощутить. Обрести те самые крылатые качели в жизни</a:t>
            </a:r>
            <a:r>
              <a:rPr lang="ru-RU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Из </a:t>
            </a:r>
            <a:r>
              <a:rPr lang="ru-RU" sz="2000" b="1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прослушенных</a:t>
            </a:r>
            <a:r>
              <a:rPr lang="ru-RU" sz="20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вариантов больше всего понравились первый и последний, так как можно услышать яркое исполнение.</a:t>
            </a:r>
            <a:endParaRPr lang="ru-RU" sz="2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3FA65F-4361-4E04-8BDA-4F8256B2EBC3}">
  <ds:schemaRefs>
    <ds:schemaRef ds:uri="2547570a-e5f4-4946-a4c3-82580e42479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sharepoint/v3"/>
    <ds:schemaRef ds:uri="6ee78bd2-4339-4042-adc0-bcc646419980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481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Arial</vt:lpstr>
      <vt:lpstr>Arial Black</vt:lpstr>
      <vt:lpstr>Calibri</vt:lpstr>
      <vt:lpstr>Segoe UI</vt:lpstr>
      <vt:lpstr>Segoe UI Light</vt:lpstr>
      <vt:lpstr>Times New Roman</vt:lpstr>
      <vt:lpstr>Тема1</vt:lpstr>
      <vt:lpstr>« Крылатые качели »</vt:lpstr>
      <vt:lpstr>Истрия создания музыкального произведения</vt:lpstr>
      <vt:lpstr>Презентация PowerPoint</vt:lpstr>
      <vt:lpstr>Музыкальные краски</vt:lpstr>
      <vt:lpstr>Мое отношение к прослушенной музыке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2018-01-08T16:38:21Z</dcterms:created>
  <dcterms:modified xsi:type="dcterms:W3CDTF">2018-01-08T17:25:40Z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