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285728"/>
            <a:ext cx="8429684" cy="569386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Евгений </a:t>
            </a:r>
            <a:r>
              <a:rPr lang="ru-RU" sz="2800" dirty="0" err="1" smtClean="0"/>
              <a:t>Крылатов</a:t>
            </a:r>
            <a:r>
              <a:rPr lang="ru-RU" sz="2800" dirty="0" smtClean="0"/>
              <a:t> пишет песни всегда на уже готовые стихи, так было и в этот раз. У поэта Юрия </a:t>
            </a:r>
            <a:r>
              <a:rPr lang="ru-RU" sz="2800" dirty="0" err="1" smtClean="0"/>
              <a:t>Энтина</a:t>
            </a:r>
            <a:r>
              <a:rPr lang="ru-RU" sz="2800" dirty="0" smtClean="0"/>
              <a:t>, с которым он дружил и с которым больше всего работал, композитор однажды нашёл это стихотворение на рабочем столе. Прочитав, заинтересовался. </a:t>
            </a:r>
            <a:r>
              <a:rPr lang="ru-RU" sz="2800" dirty="0" err="1" smtClean="0"/>
              <a:t>Энтин</a:t>
            </a:r>
            <a:r>
              <a:rPr lang="ru-RU" sz="2800" dirty="0" smtClean="0"/>
              <a:t> </a:t>
            </a:r>
            <a:r>
              <a:rPr lang="ru-RU" sz="2800" dirty="0" smtClean="0"/>
              <a:t>говорит </a:t>
            </a:r>
            <a:r>
              <a:rPr lang="ru-RU" sz="2800" dirty="0" smtClean="0"/>
              <a:t>ему </a:t>
            </a:r>
            <a:r>
              <a:rPr lang="ru-RU" sz="2800" dirty="0" smtClean="0"/>
              <a:t>, </a:t>
            </a:r>
            <a:r>
              <a:rPr lang="ru-RU" sz="2800" dirty="0" smtClean="0"/>
              <a:t>что стихотворение не закончено, что он его уже показывал и ему его вернули с указанием переделать под уже написанную музыку для одного мультфильма. </a:t>
            </a:r>
            <a:r>
              <a:rPr lang="ru-RU" sz="2800" dirty="0" err="1" smtClean="0"/>
              <a:t>Крылатову</a:t>
            </a:r>
            <a:r>
              <a:rPr lang="ru-RU" sz="2800" dirty="0" smtClean="0"/>
              <a:t>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 этом музыкальном произведении мелодия пронизана легкими насыщенными тонами, которые разлетаются из под клавиш пианино. Слух пронизывают краски радости и молодости. Не смотря на быстрый темп музыки, характер песни спокойный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Так как я учусь в школе мне понравился вариант исполнения в фильме приключение электроника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10671</TotalTime>
  <Words>150</Words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Server</cp:lastModifiedBy>
  <cp:revision>1066</cp:revision>
  <dcterms:modified xsi:type="dcterms:W3CDTF">2017-12-29T02:18:00Z</dcterms:modified>
</cp:coreProperties>
</file>