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9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3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3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29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9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0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4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18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53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4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89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46B1DC-41E3-46A5-9A5B-65DA1D623CBC}" type="datetimeFigureOut">
              <a:rPr lang="ru-RU" smtClean="0"/>
              <a:t>08.01.2018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045D51-C625-496D-ACB4-80701E68B61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65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971154" y="1406144"/>
            <a:ext cx="59002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Ульяновой Марии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«КРЫЛАТЫЕ КАЧЕЛИ»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62638" y="0"/>
            <a:ext cx="6043749" cy="59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КРЫЛАТЫЕ КАЧЕЛИ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419" y="592150"/>
            <a:ext cx="11652069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Крылатые качели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— песня композитора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вгения Крылатова</a:t>
            </a: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на слова поэта 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Юрия Энтина</a:t>
            </a: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из советского телефильма 1979 года «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Приключения Электроника</a:t>
            </a: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aeslib.ru/wp-content/uploads/2017/07/1-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816" y="1450405"/>
            <a:ext cx="3456844" cy="4550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 descr="https://s12.stc.all.kpcdn.net/share/i/4/1191248/wx1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662" y="1450406"/>
            <a:ext cx="3424302" cy="455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35777" y="5305330"/>
            <a:ext cx="3060071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ЮРИЙ ЭНТИН</a:t>
            </a:r>
            <a:endParaRPr lang="ru-RU" sz="32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584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rilatov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1" y="637113"/>
            <a:ext cx="2857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52141" y="637113"/>
            <a:ext cx="9145219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Крылатов: «Когда я приступил к созданию песни, то мне не хватило строчек на запевы, а припев у Энтина был написан очень длинный. Мы доделывали эту песню в последний день и в последний час. Буквально в считанные минуты перед записью песни в студии Энтин придумал этот поэтический образ для припева про крылатые качели». Сам образ родился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Энтина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детских воспоминаний о тайных проникновениях в парк аттракционов — ранней весной, когда он ещё не работал.</a:t>
            </a:r>
          </a:p>
        </p:txBody>
      </p:sp>
      <p:pic>
        <p:nvPicPr>
          <p:cNvPr id="2055" name="Picture 7" descr="https://img-fotki.yandex.ru/get/43388/116075328.326/0_2030bf_65890f14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245" y="3532714"/>
            <a:ext cx="2525917" cy="2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6236" y="52338"/>
            <a:ext cx="889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История создания музыкального произведения.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532714"/>
            <a:ext cx="9524245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 фильме братьев-близнецов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Торсуевых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дублировала женщина (от самих актёров, по-моему, остался лишь специфический смех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Сыроежкина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То же относилась и к песням. По признанию Электроника свои «Крылатые качели» он исполнил «голосом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Робертино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Лоретти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но в реальной жизни это был голос Елены Камбуровой. Говорят, что перед записью певицу попросили представить себя 10-летним хулиганом. Она кивнула и тут же записала всё с первого дубля.</a:t>
            </a:r>
          </a:p>
        </p:txBody>
      </p:sp>
    </p:spTree>
    <p:extLst>
      <p:ext uri="{BB962C8B-B14F-4D97-AF65-F5344CB8AC3E}">
        <p14:creationId xmlns:p14="http://schemas.microsoft.com/office/powerpoint/2010/main" val="307242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071" y="1060499"/>
            <a:ext cx="6377610" cy="43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lnSpc>
                <a:spcPct val="130000"/>
              </a:lnSpc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Е. Крылатов: «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Бромберг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признался, что мечтал о динамичной песне, которую будут петь во всех ресторанах страны. Прошло 20 лет, и теперь я периодически звоню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Бромбергу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 из армянского ресторана, то из грузинского, и даю режиссеру по мобильному, так сказать в режиме «прямого эфира», послушать, как страна поет в ресторанах мои «Крылатые качели».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krilatov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483" y="317376"/>
            <a:ext cx="4019137" cy="585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2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241" y="475189"/>
            <a:ext cx="11633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dirty="0">
                <a:solidFill>
                  <a:srgbClr val="3B3B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Стремительное движение в этой мелодии передается темпом мелодии и ладом (мажорная музыка). Мажорная музыка воспринимается слушателями как светлая, ясная, радостная, а минорная - как печальная и мечтательная. </a:t>
            </a:r>
          </a:p>
          <a:p>
            <a:pPr indent="361950" algn="just"/>
            <a:r>
              <a:rPr lang="ru-RU" sz="2000" b="0" i="0" dirty="0" smtClean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Жизнь мелодии похожа на жизнь цветка. Цветок рождается из бутона, расцветает и наконец, увядает. Коротка жизнь цветка, но жизнь мелодии еще короче. За короткое время она успевает возникнуть из мотива, «расцвести» и завершиться. В каждой мелодии есть «точка цветения», высшая точка ее развития, наивысший накал чувств. Она называется кульминацией. Завершается мелодия кадансом - устойчивым оборотом.</a:t>
            </a:r>
          </a:p>
          <a:p>
            <a:pPr indent="361950" algn="just"/>
            <a:r>
              <a:rPr lang="ru-RU" sz="2000" b="0" i="0" dirty="0" smtClean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продолжить сравнение с цветком, то следует вспомнить, что цветы расцветают в разное время суток. Одни раскрывают свои чашечки навстречу первым лучам солнца, другие «просыпаются» в жаркий полдень, а третьи дожидаются сумерек, чтобы отдать свое благоухание ночной прохладе.</a:t>
            </a:r>
          </a:p>
          <a:p>
            <a:pPr indent="361950" algn="just"/>
            <a:r>
              <a:rPr lang="ru-RU" sz="2000" b="0" i="0" dirty="0" smtClean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Мелодии тоже «расцветают» в разное время. Некоторые сразу начинаются с вершины - кульминации. В других кульминация находится в середине мелодии или ближе к ее концу. Яркий пример тому - песня Е. Крылатова «Крылатые качели» (слова Ю. Энтина) из кинофильма «Приключения Электроника». Мелодия ее, постепенно развиваясь, достигает кульминации, подчеркнутой звонкими повторами самой высокой ноты.</a:t>
            </a:r>
          </a:p>
          <a:p>
            <a:pPr indent="361950" algn="just"/>
            <a:r>
              <a:rPr lang="ru-RU" sz="2000" dirty="0">
                <a:solidFill>
                  <a:srgbClr val="3B3B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 мелодия светлы, в них  выражается стремительное движение вперед!  Эту песню, мне кажется, можно сыграть  на пианино, фортепиано</a:t>
            </a:r>
            <a:r>
              <a:rPr lang="ru-RU" sz="2000" dirty="0" smtClean="0">
                <a:solidFill>
                  <a:srgbClr val="3B3B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3B3B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2544" y="48474"/>
            <a:ext cx="926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«МУЗЫКАЛЬНЫЕ КРАСКИ»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6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603" y="201388"/>
            <a:ext cx="11769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очень понравилась песня «Крылатые качели». Но больше всего мне понравилось это музыкальное произведение в исполнении Большого Детского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 и солистки Оли Новиковой. Ребята исполняют песню весело и в тоже время очень трогательно. Песню в этом исполнении мне хочется слушать много раз. Замечательная песня и, мне кажется,  прекрасное исполнение не оставят равнодушным никого.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141" y="177104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098" name="Picture 2" descr="https://cs5.pikabu.ru/video/2015/12/10/5/og_og_144973293631654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80" y="2314377"/>
            <a:ext cx="6243552" cy="367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61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0330" y="2555935"/>
            <a:ext cx="5900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2493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</TotalTime>
  <Words>564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Рабочий стол</dc:creator>
  <cp:lastModifiedBy>Рабочий стол</cp:lastModifiedBy>
  <cp:revision>17</cp:revision>
  <dcterms:created xsi:type="dcterms:W3CDTF">2018-01-07T07:37:32Z</dcterms:created>
  <dcterms:modified xsi:type="dcterms:W3CDTF">2018-01-08T16:05:42Z</dcterms:modified>
</cp:coreProperties>
</file>