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52" autoAdjust="0"/>
    <p:restoredTop sz="94709" autoAdjust="0"/>
  </p:normalViewPr>
  <p:slideViewPr>
    <p:cSldViewPr>
      <p:cViewPr varScale="1">
        <p:scale>
          <a:sx n="48" d="100"/>
          <a:sy n="48" d="100"/>
        </p:scale>
        <p:origin x="-8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84F84-8D57-4343-BA2D-A8B480DF872C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245FA-D8A9-46EF-8362-89BC80C50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D%D0%BD%D1%82%D0%B8%D0%BD,_%D0%AE%D1%80%D0%B8%D0%B9_%D0%A1%D0%B5%D1%80%D0%B3%D0%B5%D0%B5%D0%B2%D0%B8%D1%87" TargetMode="External"/><Relationship Id="rId2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%20and%20Settings\User\&#1052;&#1086;&#1080;%20&#1076;&#1086;&#1082;&#1091;&#1084;&#1077;&#1085;&#1090;&#1099;\&#1044;&#1077;&#1090;&#1089;&#1082;&#1080;&#1077;%20&#1087;&#1077;&#1089;&#1085;&#1080;%20&#8211;%20&#1050;&#1088;&#1099;&#1083;&#1072;&#1090;&#1099;&#1077;%20&#1082;&#1072;&#1095;&#1077;&#1083;&#1080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D:\Documents and Settings\User\Рабочий стол\крылатые качел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1.История </a:t>
            </a:r>
            <a:r>
              <a:rPr lang="ru-RU" sz="3600" dirty="0" smtClean="0"/>
              <a:t>создания музыкального </a:t>
            </a:r>
            <a:r>
              <a:rPr lang="ru-RU" sz="3600" dirty="0" smtClean="0"/>
              <a:t>произведения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«</a:t>
            </a:r>
            <a:r>
              <a:rPr lang="ru-RU" b="1" dirty="0" smtClean="0"/>
              <a:t>Крылатые качели</a:t>
            </a:r>
            <a:r>
              <a:rPr lang="ru-RU" dirty="0" smtClean="0"/>
              <a:t>» — песня композитора </a:t>
            </a:r>
            <a:r>
              <a:rPr lang="ru-RU" dirty="0" smtClean="0">
                <a:hlinkClick r:id="rId2" tooltip="Крылатов, Евгений Павлович"/>
              </a:rPr>
              <a:t>Евгения </a:t>
            </a:r>
            <a:r>
              <a:rPr lang="ru-RU" dirty="0" err="1" smtClean="0">
                <a:hlinkClick r:id="rId2" tooltip="Крылатов, Евгений Павлович"/>
              </a:rPr>
              <a:t>Крылатова</a:t>
            </a:r>
            <a:r>
              <a:rPr lang="ru-RU" dirty="0" smtClean="0"/>
              <a:t> на слова поэта </a:t>
            </a:r>
            <a:r>
              <a:rPr lang="ru-RU" u="sng" dirty="0" smtClean="0">
                <a:hlinkClick r:id="rId3"/>
              </a:rPr>
              <a:t>Юрия </a:t>
            </a:r>
            <a:r>
              <a:rPr lang="ru-RU" u="sng" dirty="0" err="1" smtClean="0">
                <a:hlinkClick r:id="rId3"/>
              </a:rPr>
              <a:t>Энтина</a:t>
            </a:r>
            <a:r>
              <a:rPr lang="ru-RU" dirty="0" smtClean="0"/>
              <a:t> из советского телефильма 1979 года «</a:t>
            </a:r>
            <a:r>
              <a:rPr lang="ru-RU" u="sng" dirty="0" smtClean="0">
                <a:hlinkClick r:id="rId4" tooltip="Приключения Электроника"/>
              </a:rPr>
              <a:t>Приключения Электроника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      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пишет песни всегда на уже готовые стихи, так было и в этот раз. 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2.Форма музыкального произведения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Стремительное движение в этой мелодии передается темпом самой мелодии и ладом(мажорная музыка)Мажорная музыка воспринимается слушателями, как светлая, ясная, радостная, а минорная - как печальная и </a:t>
            </a:r>
            <a:r>
              <a:rPr lang="ru-RU" sz="2200" dirty="0" err="1" smtClean="0"/>
              <a:t>мечтательная.А</a:t>
            </a:r>
            <a:r>
              <a:rPr lang="ru-RU" sz="2200" dirty="0" smtClean="0"/>
              <a:t> также </a:t>
            </a:r>
            <a:r>
              <a:rPr lang="ru-RU" sz="2200" dirty="0" err="1" smtClean="0"/>
              <a:t>тембром.Тембр</a:t>
            </a:r>
            <a:r>
              <a:rPr lang="ru-RU" sz="2200" dirty="0" smtClean="0"/>
              <a:t>  - это окраска звука. На счет </a:t>
            </a:r>
            <a:r>
              <a:rPr lang="ru-RU" sz="2200" dirty="0" err="1" smtClean="0"/>
              <a:t>паузы-она</a:t>
            </a:r>
            <a:r>
              <a:rPr lang="ru-RU" sz="2200" dirty="0" smtClean="0"/>
              <a:t> нужна для осмысления слов </a:t>
            </a:r>
            <a:r>
              <a:rPr lang="ru-RU" sz="2200" dirty="0" err="1" smtClean="0"/>
              <a:t>песни,чтобы</a:t>
            </a:r>
            <a:r>
              <a:rPr lang="ru-RU" sz="2200" dirty="0" smtClean="0"/>
              <a:t> у нас уложилось представление всей ситуации, которая описывается в тексте песни.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3.Мое отношение к прослушанному произведению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Данное музыкальное произведение мне особенно понравилось после просмотра фильма, к которому оно было написано.В этой музыке отражается </a:t>
            </a:r>
            <a:r>
              <a:rPr lang="ru-RU" sz="2000" dirty="0" err="1" smtClean="0"/>
              <a:t>интересная,необычная</a:t>
            </a:r>
            <a:r>
              <a:rPr lang="ru-RU" sz="2000" dirty="0" smtClean="0"/>
              <a:t>, веселая и дружная жизнь советских школьников. Песня близка и мне, так как я являюсь ученицей и вся эта школьная суматоха, описываемая в песне, отражается и в моей жизни интересной школьной жизни.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Больше всего мне понравилась песня в исполнении детского хора, солистка Оля Новикова.</a:t>
            </a:r>
            <a:endParaRPr lang="ru-RU" sz="2000" dirty="0"/>
          </a:p>
          <a:p>
            <a:endParaRPr lang="ru-RU" dirty="0"/>
          </a:p>
        </p:txBody>
      </p:sp>
      <p:pic>
        <p:nvPicPr>
          <p:cNvPr id="5" name="Детские песни – Крылатые качел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276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121</Words>
  <Application>Microsoft Office PowerPoint</Application>
  <PresentationFormat>Экран (4:3)</PresentationFormat>
  <Paragraphs>8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1.История создания музыкального произведения </vt:lpstr>
      <vt:lpstr>2.Форма музыкального произведения </vt:lpstr>
      <vt:lpstr>3.Мое отношение к прослушанному произведению 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2017-10-26T12:28:59Z</dcterms:created>
  <dcterms:modified xsi:type="dcterms:W3CDTF">2018-01-08T16:24:49Z</dcterms:modified>
</cp:coreProperties>
</file>