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70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embeddedFontLst>
    <p:embeddedFont>
      <p:font typeface="Constantia" pitchFamily="18" charset="0"/>
      <p:regular r:id="rId9"/>
      <p:bold r:id="rId10"/>
      <p:italic r:id="rId11"/>
      <p:boldItalic r:id="rId12"/>
    </p:embeddedFont>
    <p:embeddedFont>
      <p:font typeface="Christmas ScriptC" charset="0"/>
      <p:regular r:id="rId13"/>
    </p:embeddedFont>
    <p:embeddedFont>
      <p:font typeface="Wingdings 2" pitchFamily="18" charset="2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ntium4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>
        <p:scale>
          <a:sx n="60" d="100"/>
          <a:sy n="60" d="100"/>
        </p:scale>
        <p:origin x="-16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B5F03D-3EE9-44D0-9E06-AA69A7A2CBDB}" type="datetimeFigureOut">
              <a:rPr lang="ru-RU" smtClean="0"/>
              <a:pPr/>
              <a:t>08.01.2018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194717-8974-4F99-8580-2C5B447A7D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0000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8;&#1079;%20&#1092;&#1080;&#1083;&#1100;&#1084;&#1072;%20&#1087;&#1088;&#1080;&#1082;&#1083;&#1102;&#1095;&#1077;&#1085;&#1080;&#1077;%20&#1101;&#1083;&#1077;&#1082;&#1090;&#1088;&#1086;&#1085;&#1080;&#1082;&#1072;%20-%20&#1050;&#1088;&#1099;&#1083;&#1072;&#1090;&#1099;&#1077;%20&#1082;&#1072;&#1095;&#1077;&#1083;&#1080;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Эльвира\аквариум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4143380"/>
            <a:ext cx="3071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hristmas ScriptC" pitchFamily="34" charset="0"/>
              </a:rPr>
              <a:t>Олимпиада</a:t>
            </a:r>
            <a:r>
              <a:rPr lang="ru-RU" sz="4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hristmas ScriptC" pitchFamily="34" charset="0"/>
              </a:rPr>
              <a:t>2018</a:t>
            </a:r>
          </a:p>
          <a:p>
            <a:r>
              <a:rPr lang="ru-RU" sz="4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hristmas ScriptC" pitchFamily="34" charset="0"/>
              </a:rPr>
              <a:t>Презентация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6" name="Из фильма приключение электроника - Крылатые каче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01\Pictures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357686" cy="50720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Автор музыки                      Слова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C:\Users\01\Pictures\img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3571900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1\Pictures\Sky_Clouds_Rays_of_light_470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0083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1.Когда Крылов приступил к созданию песни, то ему не хватило строчек на запевы, а припев у </a:t>
            </a:r>
            <a:r>
              <a:rPr lang="ru-RU" sz="3600" dirty="0" err="1" smtClean="0">
                <a:solidFill>
                  <a:srgbClr val="FF0000"/>
                </a:solidFill>
              </a:rPr>
              <a:t>Энтина</a:t>
            </a:r>
            <a:r>
              <a:rPr lang="ru-RU" sz="3600" dirty="0" smtClean="0">
                <a:solidFill>
                  <a:srgbClr val="FF0000"/>
                </a:solidFill>
              </a:rPr>
              <a:t> был написан очень длинный. Они доделывали эту песню в последний день и в последний час. Буквально в считанные минуты перед записью песни в студии </a:t>
            </a:r>
            <a:r>
              <a:rPr lang="ru-RU" sz="3600" dirty="0" err="1" smtClean="0">
                <a:solidFill>
                  <a:srgbClr val="FF0000"/>
                </a:solidFill>
              </a:rPr>
              <a:t>Энтин</a:t>
            </a:r>
            <a:r>
              <a:rPr lang="ru-RU" sz="3600" dirty="0" smtClean="0">
                <a:solidFill>
                  <a:srgbClr val="FF0000"/>
                </a:solidFill>
              </a:rPr>
              <a:t> придумал этот поэтический образ для припева про крылатые качели».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1\Pictures\25200-NVJ3K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2.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152400"/>
            <a:ext cx="5929354" cy="506255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Стремительное движение в этой мелодии передается темпом сомой мелодии и ладом(мажорная музыка).Мажорная музыка воспринимается слушателями, как светлая, ясная, радостная, а минорная - как печальная и мечтательная. А также тембром. Тембр 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окраска звука. Каждый человеческий голос имеет свою окраску, свой тембр; свой тембр имеет и каждый музыкальный инструмент. Благодаря тембру мы можем различить голос человека или музыкального инструмента, не видя его, а только слыша.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1\Pictures\depositphotos_11284864-stock-illustration-notes-staf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0364" y="-1000156"/>
            <a:ext cx="6143636" cy="7358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2)На счет паузы- она нужна для осмысления слов песни, чтобы у нас уложилось представление всей ситуации, которая описывается я в тексте песни.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  3)Эту песню можно сыграть  на пианино, фортепиано.....я так считаю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1\Pictures\3D-graphics_Bright_music_020183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908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4) И слова и мелодия хороши, светлы, в них и выражается стремительное движение вперед!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20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1\Pictures\noty-kraska-bryzgi-risun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664371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ВЫВОД :Не могу судить о том, сознательно ли автор проводил такие аллегории как качели или нет. Но ясно одно, что качели - ни что иное как жизнь. Здесь акцент ставится на зарождение жизни. Подчёркнуто, что по весне "в </a:t>
            </a:r>
            <a:r>
              <a:rPr lang="ru-RU" sz="3600" u="sng" dirty="0" smtClean="0">
                <a:solidFill>
                  <a:srgbClr val="002060"/>
                </a:solidFill>
              </a:rPr>
              <a:t>юном месяце апреле</a:t>
            </a:r>
            <a:r>
              <a:rPr lang="ru-RU" sz="3600" dirty="0" smtClean="0">
                <a:solidFill>
                  <a:srgbClr val="002060"/>
                </a:solidFill>
              </a:rPr>
              <a:t> в </a:t>
            </a:r>
            <a:r>
              <a:rPr lang="ru-RU" sz="3600" u="sng" dirty="0" smtClean="0">
                <a:solidFill>
                  <a:srgbClr val="002060"/>
                </a:solidFill>
              </a:rPr>
              <a:t>старом</a:t>
            </a:r>
            <a:r>
              <a:rPr lang="ru-RU" sz="3600" dirty="0" smtClean="0">
                <a:solidFill>
                  <a:srgbClr val="002060"/>
                </a:solidFill>
              </a:rPr>
              <a:t> парке тает снег" - прямое указание на зарождение жизни.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Песня</a:t>
            </a:r>
            <a:r>
              <a:rPr lang="ru-RU" sz="3600" dirty="0" smtClean="0">
                <a:solidFill>
                  <a:srgbClr val="002060"/>
                </a:solidFill>
              </a:rPr>
              <a:t> "</a:t>
            </a:r>
            <a:r>
              <a:rPr lang="ru-RU" sz="3600" b="1" dirty="0" smtClean="0">
                <a:solidFill>
                  <a:srgbClr val="002060"/>
                </a:solidFill>
              </a:rPr>
              <a:t>Крылатые</a:t>
            </a:r>
            <a:r>
              <a:rPr lang="ru-RU" sz="3600" dirty="0" smtClean="0">
                <a:solidFill>
                  <a:srgbClr val="002060"/>
                </a:solidFill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</a:rPr>
              <a:t>качели</a:t>
            </a:r>
            <a:r>
              <a:rPr lang="ru-RU" sz="3600" dirty="0" smtClean="0">
                <a:solidFill>
                  <a:srgbClr val="002060"/>
                </a:solidFill>
              </a:rPr>
              <a:t>" не только очень мелодичная, но еще и прекрасные стихи 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20000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193</Words>
  <Application>Microsoft Office PowerPoint</Application>
  <PresentationFormat>Экран (4:3)</PresentationFormat>
  <Paragraphs>9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Constantia</vt:lpstr>
      <vt:lpstr>Christmas ScriptC</vt:lpstr>
      <vt:lpstr>Wingdings 2</vt:lpstr>
      <vt:lpstr>Times New Roman</vt:lpstr>
      <vt:lpstr>Бумажная</vt:lpstr>
      <vt:lpstr>Слайд 1</vt:lpstr>
      <vt:lpstr>Автор музыки                      Слова</vt:lpstr>
      <vt:lpstr>1.Когда Крылов приступил к созданию песни, то ему не хватило строчек на запевы, а припев у Энтина был написан очень длинный. Они доделывали эту песню в последний день и в последний час. Буквально в считанные минуты перед записью песни в студии Энтин придумал этот поэтический образ для припева про крылатые качели». </vt:lpstr>
      <vt:lpstr>1) Стремительное движение в этой мелодии передается темпом сомой мелодии и ладом(мажорная музыка).Мажорная музыка воспринимается слушателями, как светлая, ясная, радостная, а минорная - как печальная и мечтательная. А также тембром. Тембр  Это окраска звука. Каждый человеческий голос имеет свою окраску, свой тембр; свой тембр имеет и каждый музыкальный инструмент. Благодаря тембру мы можем различить голос человека или музыкального инструмента, не видя его, а только слыша. </vt:lpstr>
      <vt:lpstr>2)На счет паузы- она нужна для осмысления слов песни, чтобы у нас уложилось представление всей ситуации, которая описывается я в тексте песни.   3)Эту песню можно сыграть  на пианино, фортепиано.....я так считаю </vt:lpstr>
      <vt:lpstr>4) И слова и мелодия хороши, светлы, в них и выражается стремительное движение вперед! </vt:lpstr>
      <vt:lpstr>ВЫВОД :Не могу судить о том, сознательно ли автор проводил такие аллегории как качели или нет. Но ясно одно, что качели - ни что иное как жизнь. Здесь акцент ставится на зарождение жизни. Подчёркнуто, что по весне "в юном месяце апреле в старом парке тает снег" - прямое указание на зарождение жизни.  Песня "Крылатые качели" не только очень мелодичная, но еще и прекрасные стихи .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 Красную Шапочку»</dc:title>
  <dc:creator>Pentium4</dc:creator>
  <cp:lastModifiedBy>01</cp:lastModifiedBy>
  <cp:revision>95</cp:revision>
  <dcterms:created xsi:type="dcterms:W3CDTF">2016-10-28T06:23:42Z</dcterms:created>
  <dcterms:modified xsi:type="dcterms:W3CDTF">2018-01-08T13:33:02Z</dcterms:modified>
</cp:coreProperties>
</file>