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716" y="1628800"/>
            <a:ext cx="88007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002060"/>
                </a:solidFill>
                <a:latin typeface="Book Antiqua" pitchFamily="18" charset="0"/>
              </a:rPr>
              <a:t>Крылатые </a:t>
            </a:r>
          </a:p>
          <a:p>
            <a:pPr algn="ctr"/>
            <a:r>
              <a:rPr lang="ru-RU" sz="9600" b="1" i="1" dirty="0" smtClean="0">
                <a:solidFill>
                  <a:srgbClr val="002060"/>
                </a:solidFill>
                <a:latin typeface="Book Antiqua" pitchFamily="18" charset="0"/>
              </a:rPr>
              <a:t>качели</a:t>
            </a:r>
            <a:endParaRPr lang="ru-RU" sz="96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История создания 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музыкального произведения</a:t>
            </a:r>
            <a:endParaRPr lang="ru-RU" sz="36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8478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581128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Е. </a:t>
            </a:r>
            <a:r>
              <a:rPr lang="ru-RU" dirty="0" err="1" smtClean="0"/>
              <a:t>Крылатов</a:t>
            </a:r>
            <a:r>
              <a:rPr lang="ru-RU" dirty="0" smtClean="0"/>
              <a:t>: «Когда я приступил к созданию песни, то мне не хватило строчек на запевы, а припев у </a:t>
            </a:r>
            <a:r>
              <a:rPr lang="ru-RU" dirty="0" err="1" smtClean="0"/>
              <a:t>Энтина</a:t>
            </a:r>
            <a:r>
              <a:rPr lang="ru-RU" dirty="0" smtClean="0"/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dirty="0" err="1" smtClean="0"/>
              <a:t>Энтин</a:t>
            </a:r>
            <a:r>
              <a:rPr lang="ru-RU" dirty="0" smtClean="0"/>
              <a:t> придумал этот поэтический образ для припева про крылатые качели». Сам образ родился у </a:t>
            </a:r>
            <a:r>
              <a:rPr lang="ru-RU" dirty="0" err="1" smtClean="0"/>
              <a:t>Энтина</a:t>
            </a:r>
            <a:r>
              <a:rPr lang="ru-RU" dirty="0" smtClean="0"/>
              <a:t> из детских воспоминаний о тайных проникновениях в парк аттракционов — ранней весной, когда он ещё не работал.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Анализ средств 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музыкальной выразительности</a:t>
            </a:r>
            <a:endParaRPr lang="ru-RU" sz="36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Мелодии тоже «расцветают» в разное время. Некоторые сразу начинаются с вершины - кульминации. В других кульминация находится в середине мелодии или ближе к ее концу. Яркий пример тому - песня Е. </a:t>
            </a:r>
            <a:r>
              <a:rPr lang="ru-RU" dirty="0" err="1" smtClean="0"/>
              <a:t>Крылатова</a:t>
            </a:r>
            <a:r>
              <a:rPr lang="ru-RU" dirty="0" smtClean="0"/>
              <a:t> «Крылатые качели» (слова Ю. </a:t>
            </a:r>
            <a:r>
              <a:rPr lang="ru-RU" dirty="0" err="1" smtClean="0"/>
              <a:t>Энтина</a:t>
            </a:r>
            <a:r>
              <a:rPr lang="ru-RU" dirty="0" smtClean="0"/>
              <a:t>) из кинофильма «Приключения Электроника». Мелодия ее, постепенно развиваясь, достигает кульминации, подчеркнутой звонкими повторами самой высокой ноты.</a:t>
            </a:r>
          </a:p>
          <a:p>
            <a:pPr algn="just"/>
            <a:r>
              <a:rPr lang="ru-RU" dirty="0" smtClean="0"/>
              <a:t>	Темп </a:t>
            </a:r>
            <a:r>
              <a:rPr lang="ru-RU" dirty="0" smtClean="0"/>
              <a:t>определяет скорость исполнения. Данное произведение имеет быстрый,  умеренный темп. Ритм  разный, спокойный, отрывистый.</a:t>
            </a:r>
          </a:p>
          <a:p>
            <a:pPr algn="just"/>
            <a:r>
              <a:rPr lang="ru-RU" dirty="0" smtClean="0"/>
              <a:t>Лад в музыке определяет её направление. Здесь направление грустное, ностальгическое.</a:t>
            </a:r>
          </a:p>
          <a:p>
            <a:pPr algn="just"/>
            <a:r>
              <a:rPr lang="ru-RU" dirty="0" smtClean="0"/>
              <a:t>	Тембр </a:t>
            </a:r>
            <a:r>
              <a:rPr lang="ru-RU" dirty="0" smtClean="0"/>
              <a:t>окрашивает музыку. Поэтому музыка характеризуется как звонкая, грустная.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188640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Отношение к прослушанной музыке. Какой из представленных вариантов вам больше всего понравился и почему? </a:t>
            </a:r>
            <a:endParaRPr lang="ru-RU" sz="3600" b="1" i="1" dirty="0" smtClean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204864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Чудесная песенка из известного всем фильма Приключения Электроника. Автор текста Юрий </a:t>
            </a:r>
            <a:r>
              <a:rPr lang="ru-RU" dirty="0" err="1" smtClean="0"/>
              <a:t>Энтин</a:t>
            </a:r>
            <a:r>
              <a:rPr lang="ru-RU" dirty="0" smtClean="0"/>
              <a:t>, музыка Евгения </a:t>
            </a:r>
            <a:r>
              <a:rPr lang="ru-RU" dirty="0" err="1" smtClean="0"/>
              <a:t>Крылатова</a:t>
            </a:r>
            <a:r>
              <a:rPr lang="ru-RU" dirty="0" smtClean="0"/>
              <a:t>. Волшебная музыка звуков с искренними наполняющими душу добротой словами. Песня "Крылатые качели" не только очень мелодичная, но еще и прекрасные стихи. Эта песня завораживает нас своей непосредственностью и светлым романтическим чувством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	Больше всего мне понравилась эта песня в исполнении гр.Ассорти и из кинофильма «Приключения Электроника».  Из кинофильма когда прослушиваешь берет тебя за душу, проникаешься сам в эту песню. А в исполнении гр.Ассорти там более современно, в несколько голосов поют, тоже красиво.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RePack by SPecialiST</cp:lastModifiedBy>
  <cp:revision>10</cp:revision>
  <dcterms:created xsi:type="dcterms:W3CDTF">2018-01-08T06:43:13Z</dcterms:created>
  <dcterms:modified xsi:type="dcterms:W3CDTF">2018-01-08T12:07:35Z</dcterms:modified>
</cp:coreProperties>
</file>