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4.xml" ContentType="application/vnd.openxmlformats-officedocument.presentationml.slideLayout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52" r:id="rId3"/>
  </p:sldMasterIdLst>
  <p:sldIdLst>
    <p:sldId id="257" r:id="rId4"/>
    <p:sldId id="260" r:id="rId5"/>
    <p:sldId id="259" r:id="rId6"/>
    <p:sldId id="258" r:id="rId7"/>
  </p:sldIdLst>
  <p:sldSz cx="9144000" cy="6858000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/>
</file>

<file path=ppt/_rels/presentation.xml.rels><?xml version="1.0" encoding="UTF-8" standalone="yes"?>
<Relationships xmlns="http://schemas.openxmlformats.org/package/2006/relationships"><Relationship Id="rId2" Type="http://schemas.openxmlformats.org/officeDocument/2006/relationships/notesMaster" Target="notesMasters/notesMaster1.xml"/><Relationship Id="rId1" Type="http://schemas.openxmlformats.org/officeDocument/2006/relationships/theme" Target="theme/theme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8" Type="http://schemas.openxmlformats.org/officeDocument/2006/relationships/presProps" Target="presProps.xml"/><Relationship Id="rId7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hdr" idx="0"/>
          </p:nvPr>
        </p:nvSpPr>
        <p:spPr>
          <a:xfrm>
            <a:off x="0" y="0"/>
            <a:ext cx="2971800" cy="457200"/>
          </a:xfrm>
          <a:prstGeom prst="rect"/>
          <a:noFill/>
          <a:ln>
            <a:noFill/>
          </a:ln>
        </p:spPr>
        <p:txBody>
          <a:bodyPr wrap="square" anchor="t"/>
          <a:p/>
        </p:txBody>
      </p:sp>
      <p:sp>
        <p:nvSpPr>
          <p:cNvPr id="3" name=""/>
          <p:cNvSpPr txBox="1"/>
          <p:nvPr>
            <p:ph type="dt" idx="1"/>
          </p:nvPr>
        </p:nvSpPr>
        <p:spPr>
          <a:xfrm>
            <a:off x="3884612" y="0"/>
            <a:ext cx="2971800" cy="457200"/>
          </a:xfrm>
          <a:prstGeom prst="rect"/>
          <a:noFill/>
          <a:ln>
            <a:noFill/>
          </a:ln>
        </p:spPr>
        <p:txBody>
          <a:bodyPr wrap="square" anchor="t"/>
          <a:lstStyle>
            <a:lvl1pPr lvl="0">
              <a:defRPr/>
            </a:lvl1pPr>
          </a:lstStyle>
          <a:p/>
        </p:txBody>
      </p:sp>
      <p:sp>
        <p:nvSpPr>
          <p:cNvPr id="4" name=""/>
          <p:cNvSpPr txBox="1"/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>
            <a:noFill/>
          </a:ln>
        </p:spPr>
        <p:txBody>
          <a:bodyPr wrap="square" anchor="t"/>
          <a:p/>
        </p:txBody>
      </p:sp>
      <p:sp>
        <p:nvSpPr>
          <p:cNvPr id="5" name=""/>
          <p:cNvSpPr txBox="1"/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  <a:r>
              <a:rPr/>
              <a:t>Click to edit master text styles</a:t>
            </a:r>
          </a:p>
        </p:txBody>
      </p:sp>
      <p:sp>
        <p:nvSpPr>
          <p:cNvPr id="6" name=""/>
          <p:cNvSpPr txBox="1"/>
          <p:nvPr>
            <p:ph type="ftr" idx="4"/>
          </p:nvPr>
        </p:nvSpPr>
        <p:spPr>
          <a:xfrm>
            <a:off x="0" y="8685212"/>
            <a:ext cx="2971800" cy="457200"/>
          </a:xfrm>
          <a:prstGeom prst="rect"/>
          <a:noFill/>
          <a:ln>
            <a:noFill/>
          </a:ln>
        </p:spPr>
        <p:txBody>
          <a:bodyPr wrap="square" anchor="t"/>
          <a:lstStyle>
            <a:lvl1pPr lvl="0">
              <a:defRPr/>
            </a:lvl1pPr>
          </a:lstStyle>
          <a:p/>
        </p:txBody>
      </p:sp>
      <p:sp>
        <p:nvSpPr>
          <p:cNvPr id="7" name=""/>
          <p:cNvSpPr txBox="1"/>
          <p:nvPr>
            <p:ph type="sldNum" idx="5"/>
          </p:nvPr>
        </p:nvSpPr>
        <p:spPr>
          <a:xfrm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wrap="square" anchor="t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notesMaster>
</file>

<file path=ppt/notesSlides/_rels/notesSlide1.xml.rels><?xml version="1.0" encoding="UTF-8" standalone="yes"?>
<Relationships xmlns="http://schemas.openxmlformats.org/package/2006/relationships"></Relationships>
</file>

<file path=ppt/notesSlides/notesSlide1.xml><?xml version="1.0" encoding="utf-8"?>
<p:notes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body"/>
          </p:nvPr>
        </p:nvSpPr>
        <p:spPr>
          <a:xfrm>
            <a:off x="685800" y="609600"/>
            <a:ext cx="7086600" cy="533400"/>
          </a:xfrm>
          <a:prstGeom prst="rect"/>
          <a:noFill/>
          <a:ln>
            <a:noFill/>
          </a:ln>
        </p:spPr>
        <p:txBody>
          <a:bodyPr wrap="square" anchor="t"/>
          <a:p>
            <a:pPr lvl="0"/>
          </a:p>
        </p:txBody>
      </p:sp>
    </p:spTree>
  </p:cSld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showMasterSp="0" type="title" preserve="1">
  <p:cSld name="Title 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ctrTitle" idx="0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lstStyle>
            <a:lvl1pPr lvl="0" algn="ctr" marL="0" indent="0">
              <a:lnSpc>
                <a:spcPct val="100000"/>
              </a:lnSpc>
              <a:buNone/>
              <a:defRPr sz="4400" b="0" i="0" u="none" strike="noStrike" baseline="0">
                <a:solidFill>
                  <a:srgbClr val="000000"/>
                </a:solidFill>
                <a:latin typeface="Arial"/>
              </a:defRPr>
            </a:lvl1pPr>
          </a:lstStyle>
          <a:p>
            <a:pPr lvl="0"/>
            <a:r>
              <a:rPr/>
              <a:t>Click to edit Master title style</a:t>
            </a:r>
          </a:p>
        </p:txBody>
      </p:sp>
      <p:sp>
        <p:nvSpPr>
          <p:cNvPr id="3" name=""/>
          <p:cNvSpPr/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ctr" marL="0" indent="0">
              <a:lnSpc>
                <a:spcPct val="100000"/>
              </a:lnSpc>
              <a:spcBef>
                <a:spcPct val="20000"/>
              </a:spcBef>
              <a:buNone/>
              <a:defRPr sz="3200" b="0" i="0" u="none" strike="noStrike" baseline="0">
                <a:solidFill>
                  <a:srgbClr val="000000"/>
                </a:solidFill>
                <a:latin typeface="Arial"/>
              </a:defRPr>
            </a:lvl1pPr>
            <a:lvl2pPr lvl="1" algn="ctr" marL="457200" indent="0">
              <a:lnSpc>
                <a:spcPct val="100000"/>
              </a:lnSpc>
              <a:spcBef>
                <a:spcPct val="20000"/>
              </a:spcBef>
              <a:buNone/>
              <a:defRPr sz="2800" b="0" i="0" u="none" strike="noStrike" baseline="0">
                <a:solidFill>
                  <a:srgbClr val="000000"/>
                </a:solidFill>
                <a:latin typeface="Arial"/>
              </a:defRPr>
            </a:lvl2pPr>
            <a:lvl3pPr lvl="2" algn="ctr" marL="914400" indent="0">
              <a:lnSpc>
                <a:spcPct val="100000"/>
              </a:lnSpc>
              <a:spcBef>
                <a:spcPct val="20000"/>
              </a:spcBef>
              <a:buNone/>
              <a:defRPr sz="2400" b="0" i="0" u="none" strike="noStrike" baseline="0">
                <a:solidFill>
                  <a:srgbClr val="000000"/>
                </a:solidFill>
                <a:latin typeface="Arial"/>
              </a:defRPr>
            </a:lvl3pPr>
            <a:lvl4pPr lvl="3" algn="ctr" marL="1371600" indent="0">
              <a:lnSpc>
                <a:spcPct val="100000"/>
              </a:lnSpc>
              <a:spcBef>
                <a:spcPct val="20000"/>
              </a:spcBef>
              <a:buNone/>
              <a:defRPr sz="2000" b="0" i="0" u="none" strike="noStrike" baseline="0">
                <a:solidFill>
                  <a:srgbClr val="000000"/>
                </a:solidFill>
                <a:latin typeface="Arial"/>
              </a:defRPr>
            </a:lvl4pPr>
            <a:lvl5pPr lvl="4" algn="ctr" marL="1828800" indent="0">
              <a:lnSpc>
                <a:spcPct val="100000"/>
              </a:lnSpc>
              <a:spcBef>
                <a:spcPct val="20000"/>
              </a:spcBef>
              <a:buNone/>
              <a:defRPr sz="2000" b="0" i="0" u="none" strike="noStrike" baseline="0">
                <a:solidFill>
                  <a:srgbClr val="000000"/>
                </a:solidFill>
                <a:latin typeface="Arial"/>
              </a:defRPr>
            </a:lvl5pPr>
          </a:lstStyle>
          <a:p>
            <a:pPr lvl="0"/>
            <a:r>
              <a:rPr/>
              <a:t>Click to edit Master subtitle style</a:t>
            </a:r>
          </a:p>
        </p:txBody>
      </p:sp>
      <p:sp>
        <p:nvSpPr>
          <p:cNvPr id="4" name="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 sz="1400"/>
            </a:lvl1pPr>
          </a:lstStyle>
          <a:p/>
        </p:txBody>
      </p:sp>
      <p:sp>
        <p:nvSpPr>
          <p:cNvPr id="5" name="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ctr">
              <a:defRPr sz="1400"/>
            </a:lvl1pPr>
          </a:lstStyle>
          <a:p/>
        </p:txBody>
      </p:sp>
      <p:sp>
        <p:nvSpPr>
          <p:cNvPr id="6" name="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 rot="0">
            <a:off x="457200" y="273050"/>
            <a:ext cx="8229600" cy="1146175"/>
          </a:xfrm>
          <a:prstGeom prst="rect"/>
          <a:noFill/>
          <a:ln>
            <a:noFill/>
          </a:ln>
        </p:spPr>
        <p:txBody>
          <a:bodyPr wrap="square" anchor="ctr"/>
          <a:p>
            <a:pPr lvl="0" algn="ctr"/>
            <a:r>
              <a:rPr/>
              <a:t>Click to edit Master title style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 rot="0">
            <a:off x="457200" y="1603375"/>
            <a:ext cx="8229600" cy="4506912"/>
          </a:xfrm>
          <a:prstGeom prst="rect"/>
          <a:noFill/>
          <a:ln>
            <a:noFill/>
          </a:ln>
        </p:spPr>
        <p:txBody>
          <a:bodyPr wrap="square" anchor="t"/>
          <a:p>
            <a:pPr lvl="0" algn="l"/>
            <a:r>
              <a:rPr/>
              <a:t>Click to edit Master text styles</a:t>
            </a:r>
          </a:p>
          <a:p>
            <a:pPr lvl="0" algn="l"/>
            <a:r>
              <a:rPr/>
              <a:t>Second level</a:t>
            </a:r>
          </a:p>
          <a:p>
            <a:pPr lvl="0" algn="l"/>
            <a:r>
              <a:rPr/>
              <a:t>Third level</a:t>
            </a:r>
          </a:p>
          <a:p>
            <a:pPr lvl="0" algn="l"/>
            <a:r>
              <a:rPr/>
              <a:t>Fourth level</a:t>
            </a:r>
          </a:p>
          <a:p>
            <a:pPr lvl="0" algn="l"/>
            <a:r>
              <a:rPr/>
              <a:t>Fifth level</a:t>
            </a:r>
          </a:p>
        </p:txBody>
      </p:sp>
    </p:spTree>
  </p:cSld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 idx="0"/>
          </p:nvPr>
        </p:nvSpPr>
        <p:spPr>
          <a:xfrm rot="0">
            <a:off x="457200" y="273050"/>
            <a:ext cx="8229600" cy="1146175"/>
          </a:xfrm>
          <a:prstGeom prst="rect"/>
          <a:noFill/>
          <a:ln>
            <a:noFill/>
          </a:ln>
        </p:spPr>
        <p:txBody>
          <a:bodyPr wrap="square" anchor="ctr"/>
          <a:p>
            <a:pPr lvl="0" algn="ctr"/>
            <a:r>
              <a:rPr/>
              <a:t>Click to edit Master title style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 rot="0">
            <a:off x="457200" y="1603375"/>
            <a:ext cx="4022725" cy="4506912"/>
          </a:xfrm>
          <a:prstGeom prst="rect"/>
          <a:noFill/>
          <a:ln>
            <a:noFill/>
          </a:ln>
        </p:spPr>
        <p:txBody>
          <a:bodyPr wrap="square" anchor="t"/>
          <a:p>
            <a:pPr lvl="0" algn="l"/>
            <a:r>
              <a:rPr/>
              <a:t>Click to edit Master text styles</a:t>
            </a:r>
          </a:p>
          <a:p>
            <a:pPr lvl="0" algn="l"/>
            <a:r>
              <a:rPr/>
              <a:t>Second level</a:t>
            </a:r>
          </a:p>
          <a:p>
            <a:pPr lvl="0" algn="l"/>
            <a:r>
              <a:rPr/>
              <a:t>Third level</a:t>
            </a:r>
          </a:p>
          <a:p>
            <a:pPr lvl="0" algn="l"/>
            <a:r>
              <a:rPr/>
              <a:t>Fourth level</a:t>
            </a:r>
          </a:p>
          <a:p>
            <a:pPr lvl="0" algn="l"/>
            <a:r>
              <a:rPr/>
              <a:t>Fifth level</a:t>
            </a:r>
          </a:p>
        </p:txBody>
      </p:sp>
      <p:sp>
        <p:nvSpPr>
          <p:cNvPr id="4" name=""/>
          <p:cNvSpPr txBox="1"/>
          <p:nvPr>
            <p:ph type="body" idx="2"/>
          </p:nvPr>
        </p:nvSpPr>
        <p:spPr>
          <a:xfrm rot="0">
            <a:off x="4652962" y="1603375"/>
            <a:ext cx="4024313" cy="4506912"/>
          </a:xfrm>
          <a:prstGeom prst="rect"/>
          <a:noFill/>
          <a:ln>
            <a:noFill/>
          </a:ln>
        </p:spPr>
        <p:txBody>
          <a:bodyPr wrap="square" anchor="t"/>
          <a:p>
            <a:pPr lvl="0" algn="l"/>
            <a:r>
              <a:rPr/>
              <a:t>Click to edit Master text styles</a:t>
            </a:r>
          </a:p>
          <a:p>
            <a:pPr lvl="0" algn="l"/>
            <a:r>
              <a:rPr/>
              <a:t>Second level</a:t>
            </a:r>
          </a:p>
          <a:p>
            <a:pPr lvl="0" algn="l"/>
            <a:r>
              <a:rPr/>
              <a:t>Third level</a:t>
            </a:r>
          </a:p>
          <a:p>
            <a:pPr lvl="0" algn="l"/>
            <a:r>
              <a:rPr/>
              <a:t>Fourth level</a:t>
            </a:r>
          </a:p>
          <a:p>
            <a:pPr lvl="0" algn="l"/>
            <a:r>
              <a:rPr/>
              <a:t>Fifth level</a:t>
            </a:r>
          </a:p>
        </p:txBody>
      </p:sp>
    </p:spTree>
  </p:cSld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5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/>
          <p:nvPr>
            <p:ph type="title" idx="0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anchor="ctr"/>
          <a:p>
            <a:pPr lvl="0"/>
            <a:r>
              <a:rPr/>
              <a:t>Click to edit Master title style</a:t>
            </a:r>
          </a:p>
        </p:txBody>
      </p:sp>
      <p:sp>
        <p:nvSpPr>
          <p:cNvPr id="3" name=""/>
          <p:cNvSpPr/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>
              <a:defRPr sz="1400"/>
            </a:lvl1pPr>
          </a:lstStyle>
          <a:p/>
        </p:txBody>
      </p:sp>
      <p:sp>
        <p:nvSpPr>
          <p:cNvPr id="5" name="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ctr">
              <a:defRPr sz="1400"/>
            </a:lvl1pPr>
          </a:lstStyle>
          <a:p/>
        </p:txBody>
      </p:sp>
      <p:sp>
        <p:nvSpPr>
          <p:cNvPr id="6" name="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wrap="square" anchor="t"/>
          <a:lstStyle>
            <a:lvl1pPr lvl="0" algn="r">
              <a:defRPr sz="1400"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txStyles>
    <p:titleStyle>
      <a:lvl1pPr lvl="0" algn="ctr" marL="0" indent="0">
        <a:lnSpc>
          <a:spcPct val="100000"/>
        </a:lnSpc>
        <a:buNone/>
        <a:defRPr sz="4400" b="0" i="0" u="none" strike="noStrike" baseline="0">
          <a:solidFill>
            <a:srgbClr val="000000"/>
          </a:solidFill>
          <a:latin typeface="Arial"/>
        </a:defRPr>
      </a:lvl1pPr>
    </p:titleStyle>
    <p:bodyStyle>
      <a:lvl1pPr lvl="0" algn="l" marL="342900" indent="-342900">
        <a:lnSpc>
          <a:spcPct val="100000"/>
        </a:lnSpc>
        <a:spcBef>
          <a:spcPct val="20000"/>
        </a:spcBef>
        <a:buChar char="•"/>
        <a:defRPr sz="3200" b="0" i="0" u="none" strike="noStrike" baseline="0">
          <a:solidFill>
            <a:srgbClr val="000000"/>
          </a:solidFill>
          <a:latin typeface="Arial"/>
        </a:defRPr>
      </a:lvl1pPr>
      <a:lvl2pPr lvl="1" algn="l" marL="742950" indent="-285750">
        <a:lnSpc>
          <a:spcPct val="100000"/>
        </a:lnSpc>
        <a:spcBef>
          <a:spcPct val="20000"/>
        </a:spcBef>
        <a:buChar char="–"/>
        <a:defRPr sz="2800" b="0" i="0" u="none" strike="noStrike" baseline="0">
          <a:solidFill>
            <a:srgbClr val="000000"/>
          </a:solidFill>
          <a:latin typeface="Arial"/>
        </a:defRPr>
      </a:lvl2pPr>
      <a:lvl3pPr lvl="2" algn="l" marL="1143000" indent="-228600">
        <a:lnSpc>
          <a:spcPct val="100000"/>
        </a:lnSpc>
        <a:spcBef>
          <a:spcPct val="20000"/>
        </a:spcBef>
        <a:buChar char="•"/>
        <a:defRPr sz="2400" b="0" i="0" u="none" strike="noStrike" baseline="0">
          <a:solidFill>
            <a:srgbClr val="000000"/>
          </a:solidFill>
          <a:latin typeface="Arial"/>
        </a:defRPr>
      </a:lvl3pPr>
      <a:lvl4pPr lvl="3" algn="l" marL="1600200" indent="-228600">
        <a:lnSpc>
          <a:spcPct val="100000"/>
        </a:lnSpc>
        <a:spcBef>
          <a:spcPct val="20000"/>
        </a:spcBef>
        <a:buChar char="–"/>
        <a:defRPr sz="2000" b="0" i="0" u="none" strike="noStrike" baseline="0">
          <a:solidFill>
            <a:srgbClr val="000000"/>
          </a:solidFill>
          <a:latin typeface="Arial"/>
        </a:defRPr>
      </a:lvl4pPr>
      <a:lvl5pPr lvl="4" algn="l" marL="2057400" indent="-228600">
        <a:lnSpc>
          <a:spcPct val="100000"/>
        </a:lnSpc>
        <a:spcBef>
          <a:spcPct val="20000"/>
        </a:spcBef>
        <a:buChar char="»"/>
        <a:defRPr sz="2000" b="0" i="0" u="none" strike="noStrike" baseline="0">
          <a:solidFill>
            <a:srgbClr val="000000"/>
          </a:solidFill>
          <a:latin typeface="Arial"/>
        </a:defRPr>
      </a:lvl5pPr>
    </p:bodyStyle>
    <p:otherStyle>
      <a:lvl1pPr lvl="0" algn="l" marL="0" indent="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1pPr>
      <a:lvl2pPr lvl="1" algn="l" marL="457200" indent="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2pPr>
      <a:lvl3pPr lvl="2" algn="l" marL="914400" indent="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3pPr>
      <a:lvl4pPr lvl="3" algn="l" marL="1371600" indent="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4pPr>
      <a:lvl5pPr lvl="4" algn="l" marL="1828800" indent="0">
        <a:lnSpc>
          <a:spcPct val="100000"/>
        </a:lnSpc>
        <a:buNone/>
        <a:defRPr sz="1800" b="0" i="0" u="none" strike="noStrike" baseline="0">
          <a:solidFill>
            <a:srgbClr val="000000"/>
          </a:solidFill>
          <a:latin typeface="Arial"/>
        </a:defRPr>
      </a:lvl5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Relationship Id="rId4" Type="http://schemas.openxmlformats.org/officeDocument/2006/relationships/slide" Target="../slides/slide1.xml"/><Relationship Id="rId3" Type="http://schemas.openxmlformats.org/officeDocument/2006/relationships/notesSlide" Target="../notesSlides/notesSlide1.xml"/><Relationship Id="rId5" Type="http://schemas.openxmlformats.org/officeDocument/2006/relationships/notesMaster" Target="../notesMasters/notesMaster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 rot="0">
            <a:off x="411162" y="400050"/>
            <a:ext cx="8577263" cy="3162300"/>
          </a:xfrm>
          <a:prstGeom prst="rect"/>
          <a:noFill/>
          <a:ln>
            <a:noFill/>
          </a:ln>
        </p:spPr>
        <p:txBody>
          <a:bodyPr wrap="square" anchor="t"/>
          <a:p/>
        </p:txBody>
      </p:sp>
      <p:sp>
        <p:nvSpPr>
          <p:cNvPr id="3" name=""/>
          <p:cNvSpPr txBox="1"/>
          <p:nvPr/>
        </p:nvSpPr>
        <p:spPr>
          <a:xfrm rot="0">
            <a:off x="222250" y="363537"/>
            <a:ext cx="8882062" cy="3944938"/>
          </a:xfrm>
          <a:prstGeom prst="rect"/>
          <a:noFill/>
          <a:ln>
            <a:noFill/>
          </a:ln>
        </p:spPr>
        <p:txBody>
          <a:bodyPr wrap="square" anchor="t"/>
          <a:p>
            <a:pPr lvl="0" algn="l" marL="0" indent="0">
              <a:lnSpc>
                <a:spcPct val="100000"/>
              </a:lnSpc>
              <a:buNone/>
            </a:pPr>
            <a:r>
              <a:rPr sz="1800" b="0" i="0" u="none" strike="noStrike" baseline="0">
                <a:solidFill>
                  <a:srgbClr val="000000"/>
                </a:solidFill>
                <a:latin typeface="Arial"/>
              </a:rPr>
              <a:t>                ПРЕЗЕНТАЦИЯ НА МУЗЫКАЛЬНОЕ ПРОИЗВЕДЕНИЕ "КРЫЛАТЫЕ КАЧЕЛИ".</a:t>
            </a:r>
          </a:p>
        </p:txBody>
      </p:sp>
      <p:pic>
        <p:nvPicPr>
          <p:cNvPr id="4" name=""/>
          <p:cNvPicPr/>
          <p:nvPr/>
        </p:nvPicPr>
        <p:blipFill>
          <a:blip r:embed="rId1"/>
          <a:srcRect/>
          <a:stretch>
            <a:fillRect/>
          </a:stretch>
        </p:blipFill>
        <p:spPr>
          <a:xfrm rot="0">
            <a:off x="107950" y="923925"/>
            <a:ext cx="8920162" cy="5899150"/>
          </a:xfrm>
          <a:prstGeom prst="rect"/>
        </p:spPr>
      </p:pic>
    </p:spTree>
  </p:cSld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 rot="0">
            <a:off x="104775" y="5146675"/>
            <a:ext cx="8870950" cy="6583362"/>
          </a:xfrm>
          <a:prstGeom prst="rect"/>
          <a:noFill/>
          <a:ln>
            <a:noFill/>
          </a:ln>
        </p:spPr>
        <p:txBody>
          <a:bodyPr wrap="square" anchor="t"/>
          <a:p>
            <a:pPr lvl="0" algn="l" marL="0" indent="0">
              <a:lnSpc>
                <a:spcPct val="100000"/>
              </a:lnSpc>
              <a:buNone/>
            </a:pPr>
            <a:r>
              <a:rPr sz="1800" b="0" i="0" u="none" strike="noStrike" baseline="0">
                <a:solidFill>
                  <a:srgbClr val="000000"/>
                </a:solidFill>
                <a:latin typeface="Arial"/>
              </a:rPr>
              <a:t>1. "КРЫЛАТЫЕ КАЧЕЛИ"-ПЕСНЯ КОМПОЗИТОРА ЕВГЕНИЯ КРЫЛАТОГО НА  СЛОВА ПОЭТА ЮРИЯ ЭНТИНА В 1979г. К КИНОФИЛЬМУ " ПРИКЛЮЧЕНИЯ ЭЛЕКТРОНИКА".  Е.КРЫЛАТОВ ПИСАЛ МУЗЫКУ ВСЕГДА НА ГОТОВЫЕ СТИХИ. У ПОЭТА Ю. ЭНТИНА С КОТОРЫМ БОЛЬШЕ ВСЕГО РАБОТАЛ И ДРУЖИЛ, НАШЕЛ ЭТО СТИХОТВОРЕНИЕ НА РАБОЧЕМ СТОЛЕ. ОНО БЫЛО НЕ ЗАКОНЧЕНО. ПРОЧИТАВ ЗАИНТЕРЕСОВАЛСЯ И УГОВОРИЛ ДРУГА ОТДАТЬ СТИХОТВОРЕНИЕ. ПОЛУЧИВ СТИХОТВОРЕНИЕ НАПИСАЛ НА НЕГО МУЗЫКУ ЗА ОДИН ЧАС.</a:t>
            </a:r>
          </a:p>
        </p:txBody>
      </p:sp>
      <p:pic>
        <p:nvPicPr>
          <p:cNvPr id="3" name=""/>
          <p:cNvPicPr/>
          <p:nvPr/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5067300"/>
          </a:xfrm>
          <a:prstGeom prst="rect"/>
        </p:spPr>
      </p:pic>
    </p:spTree>
  </p:cSld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 rot="0">
            <a:off x="130175" y="88900"/>
            <a:ext cx="8864600" cy="6688137"/>
          </a:xfrm>
          <a:prstGeom prst="rect"/>
          <a:noFill/>
          <a:ln>
            <a:noFill/>
          </a:ln>
        </p:spPr>
        <p:txBody>
          <a:bodyPr wrap="square" anchor="t"/>
          <a:p>
            <a:pPr lvl="0" algn="l" marL="0" indent="0">
              <a:lnSpc>
                <a:spcPct val="100000"/>
              </a:lnSpc>
              <a:buNone/>
            </a:pPr>
            <a:r>
              <a:rPr sz="1800" b="0" i="0" u="none" strike="noStrike" baseline="0">
                <a:solidFill>
                  <a:srgbClr val="000000"/>
                </a:solidFill>
                <a:latin typeface="Arial"/>
              </a:rPr>
              <a:t>2.ХАРАКТЕР МУЗЫКАЛЬНОГО ПРОИЗВЕДЕНИЯ ЛИРИЧЕСКИЙ, МУЗЫКА ВДОХНОВЛЯЕТ К ВЫСОКИМ ПОСТУПКАМ, НЕЖНОТЕКУЩАЯ МЕЛОДИЯ ПРИДАЁТ ДВИЖЕНИЕ МУЗЫКИ БЕСПРЕРЫВНОСТЬ.ТЕМП ДОВОЛЬНО БЫСТРЫЙ. АККОМПАНЕМЕНТ ИГРАЕТ НЕ МАЛО ВАЖНУЮ РОЛЬ, ПОМОГАЕТ МЕЛОДИИ В ДВИЖЕНИИ.</a:t>
            </a:r>
          </a:p>
        </p:txBody>
      </p:sp>
      <p:pic>
        <p:nvPicPr>
          <p:cNvPr id="3" name=""/>
          <p:cNvPicPr/>
          <p:nvPr/>
        </p:nvPicPr>
        <p:blipFill>
          <a:blip r:embed="rId1"/>
          <a:srcRect/>
          <a:stretch>
            <a:fillRect/>
          </a:stretch>
        </p:blipFill>
        <p:spPr>
          <a:xfrm rot="0">
            <a:off x="30162" y="1344612"/>
            <a:ext cx="9091613" cy="5495925"/>
          </a:xfrm>
          <a:prstGeom prst="rect"/>
        </p:spPr>
      </p:pic>
    </p:spTree>
  </p:cSld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 rot="0">
            <a:off x="109537" y="293687"/>
            <a:ext cx="9012238" cy="6532563"/>
          </a:xfrm>
          <a:prstGeom prst="rect"/>
          <a:noFill/>
          <a:ln>
            <a:noFill/>
          </a:ln>
        </p:spPr>
        <p:txBody>
          <a:bodyPr wrap="square" anchor="t"/>
          <a:p>
            <a:pPr lvl="0" algn="l" marL="0" indent="0">
              <a:lnSpc>
                <a:spcPct val="100000"/>
              </a:lnSpc>
              <a:buNone/>
            </a:pPr>
            <a:r>
              <a:rPr sz="1800" b="0" i="0" u="none" strike="noStrike" baseline="0">
                <a:solidFill>
                  <a:srgbClr val="000000"/>
                </a:solidFill>
                <a:latin typeface="Arial"/>
              </a:rPr>
              <a:t>3.МУЗЫКА ОЧЕНЬ КРАСИВАЯ , ЛЕГКО ЗАПОМИНАЕТСЯ, ХОЧЕТСЯ НАПЕВАТЬ. ЭТА МУЗЫКА ЗАТРАГИВАЕТ САМЫЕ УКРОМНЫЕ УГОЛКИ ДУШИ , ХОЧЕТСЯ МЕЧТАТЬ. Я ВЫБИРАЮ ПЕРВЫЙ ВАРИАНТ, ОН МНЕ БОЛЬШЕ НРАВИТСЯ.</a:t>
            </a:r>
          </a:p>
        </p:txBody>
      </p:sp>
      <p:pic>
        <p:nvPicPr>
          <p:cNvPr id="3" name=""/>
          <p:cNvPicPr/>
          <p:nvPr/>
        </p:nvPicPr>
        <p:blipFill>
          <a:blip r:embed="rId1"/>
          <a:srcRect/>
          <a:stretch>
            <a:fillRect/>
          </a:stretch>
        </p:blipFill>
        <p:spPr>
          <a:xfrm rot="0">
            <a:off x="150812" y="1228725"/>
            <a:ext cx="8875713" cy="5792787"/>
          </a:xfrm>
          <a:prstGeom prst="rect"/>
        </p:spPr>
      </p:pic>
    </p:spTree>
  </p:cSld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