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«Крылатые качели»</a:t>
            </a:r>
            <a:endParaRPr lang="ru-RU" sz="5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илена\AppData\Local\Microsoft\Windows\Temporary Internet Files\Content.IE5\YBFUPVDM\%D0%84%D0%B2%D0%B3%D0%B5%D0%BD_%D0%9A%D1%80%D0%B8%D0%BB%D0%B0%D1%82%D0%BE%D0%B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4102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 «Крылатые качели»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поэта Юрия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Энтина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Энтин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Крылатову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Крылатов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говорил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Энтину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час.</a:t>
            </a: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Крылатов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рассказывал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«Комсомольской правде»: </a:t>
            </a:r>
          </a:p>
          <a:p>
            <a:pPr>
              <a:buNone/>
            </a:pPr>
            <a:r>
              <a:rPr lang="ru-RU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- Когда </a:t>
            </a:r>
            <a:r>
              <a:rPr lang="ru-RU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 написал «Крылатые качели», режиссер Константин </a:t>
            </a:r>
            <a:r>
              <a:rPr lang="ru-RU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Бромберг</a:t>
            </a:r>
            <a:r>
              <a:rPr lang="ru-RU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которым я делал фильмы «Приключения Электроника» и «Чародеи», был очень недоволен. Выходит после записи мрачный! Вообще-то он замечательный человек, открытый, деликатный, «с подходом», а тут говорит: «Песня эта – полная лажа». Я так расстроился! Почему? «Мне надо, чтоб ее в кабаках пели!» А потом, когда фильм вышел – такое количество восторженных писем пришло! Он </a:t>
            </a:r>
            <a:r>
              <a:rPr lang="ru-RU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успокоился.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Стремительное </a:t>
            </a:r>
            <a:r>
              <a:rPr lang="ru-RU" dirty="0" smtClean="0"/>
              <a:t>движение в этой мелодии передается темпом </a:t>
            </a:r>
            <a:r>
              <a:rPr lang="ru-RU" dirty="0" smtClean="0"/>
              <a:t>этой </a:t>
            </a:r>
            <a:r>
              <a:rPr lang="ru-RU" dirty="0" smtClean="0"/>
              <a:t>мелодии и ладом(мажорная музыка</a:t>
            </a:r>
            <a:r>
              <a:rPr lang="ru-RU" dirty="0" smtClean="0"/>
              <a:t>). Мажорная </a:t>
            </a:r>
            <a:r>
              <a:rPr lang="ru-RU" dirty="0" smtClean="0"/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dirty="0" smtClean="0"/>
              <a:t>. Темп этой песни: «</a:t>
            </a:r>
            <a:r>
              <a:rPr lang="en-US" dirty="0" smtClean="0"/>
              <a:t>grave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Конечно же эта песня мне нравится в исполнении детского хора, где солистом была девочка Таня Мелехова, но в фильме «Приключения Электроника» казалось, что это поёт мальчик.</a:t>
            </a:r>
          </a:p>
          <a:p>
            <a:r>
              <a:rPr lang="ru-RU" dirty="0" smtClean="0"/>
              <a:t>Когда звучит эта песня хочется подпевать, кружиться, танцевать…</a:t>
            </a:r>
            <a:endParaRPr lang="ru-RU" dirty="0"/>
          </a:p>
        </p:txBody>
      </p:sp>
      <p:pic>
        <p:nvPicPr>
          <p:cNvPr id="2050" name="Picture 2" descr="C:\Users\Вилена\AppData\Local\Microsoft\Windows\Temporary Internet Files\Content.IE5\SQCVUPS5\%B8%D0%BA%D0%BB%D1%8E%D1%87%D0%B5%D0%BD%D0%B8%D1%8F_%D1%8D%D0%BB%D0%B5%D0%BA%D1%82%D1%80%D0%BE%D0%BD%D0%B8%D0%BA%D0%B0_%D0%BF%D0%BE%D1%81%D1%82%D0%B5%D1%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3825240" cy="2514600"/>
          </a:xfrm>
          <a:prstGeom prst="rect">
            <a:avLst/>
          </a:prstGeom>
          <a:noFill/>
        </p:spPr>
      </p:pic>
      <p:pic>
        <p:nvPicPr>
          <p:cNvPr id="2057" name="Picture 9" descr="C:\Users\Вилена\AppData\Local\Microsoft\Windows\Temporary Internet Files\Content.IE5\YBFUPVDM\WLA_hmaa_Winslow_Homer_Girl_on_a_Sw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"/>
            <a:ext cx="3733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340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«Крылатые качели»</vt:lpstr>
      <vt:lpstr>История создания музыкального произведения «Крылатые качели»</vt:lpstr>
      <vt:lpstr>Музыкальные краски произведения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Вилена</dc:creator>
  <cp:lastModifiedBy>Вилена</cp:lastModifiedBy>
  <cp:revision>9</cp:revision>
  <dcterms:created xsi:type="dcterms:W3CDTF">2018-01-08T09:01:26Z</dcterms:created>
  <dcterms:modified xsi:type="dcterms:W3CDTF">2018-01-08T10:31:02Z</dcterms:modified>
</cp:coreProperties>
</file>