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87DC2ED-01DA-4DFC-A3AB-C57949054768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6BC1E8E-0884-41EA-B612-CF7D21B3F9A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7DC2ED-01DA-4DFC-A3AB-C57949054768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C1E8E-0884-41EA-B612-CF7D21B3F9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87DC2ED-01DA-4DFC-A3AB-C57949054768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6BC1E8E-0884-41EA-B612-CF7D21B3F9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7DC2ED-01DA-4DFC-A3AB-C57949054768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C1E8E-0884-41EA-B612-CF7D21B3F9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87DC2ED-01DA-4DFC-A3AB-C57949054768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6BC1E8E-0884-41EA-B612-CF7D21B3F9A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7DC2ED-01DA-4DFC-A3AB-C57949054768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C1E8E-0884-41EA-B612-CF7D21B3F9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7DC2ED-01DA-4DFC-A3AB-C57949054768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C1E8E-0884-41EA-B612-CF7D21B3F9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7DC2ED-01DA-4DFC-A3AB-C57949054768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C1E8E-0884-41EA-B612-CF7D21B3F9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87DC2ED-01DA-4DFC-A3AB-C57949054768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C1E8E-0884-41EA-B612-CF7D21B3F9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7DC2ED-01DA-4DFC-A3AB-C57949054768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C1E8E-0884-41EA-B612-CF7D21B3F9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7DC2ED-01DA-4DFC-A3AB-C57949054768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C1E8E-0884-41EA-B612-CF7D21B3F9A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87DC2ED-01DA-4DFC-A3AB-C57949054768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6BC1E8E-0884-41EA-B612-CF7D21B3F9A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000" dirty="0" smtClean="0"/>
              <a:t>Крылатые качели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Autofit/>
          </a:bodyPr>
          <a:lstStyle/>
          <a:p>
            <a:r>
              <a:rPr lang="ru-RU" sz="1800" dirty="0" smtClean="0"/>
              <a:t>История создания музыкального произведения «Крылатые качели»</a:t>
            </a:r>
            <a:br>
              <a:rPr lang="ru-RU" sz="1800" dirty="0" smtClean="0"/>
            </a:br>
            <a:r>
              <a:rPr lang="ru-RU" sz="1800" dirty="0" smtClean="0"/>
              <a:t>Евгений </a:t>
            </a:r>
            <a:r>
              <a:rPr lang="ru-RU" sz="1800" dirty="0" err="1" smtClean="0"/>
              <a:t>Крылатов</a:t>
            </a:r>
            <a:r>
              <a:rPr lang="ru-RU" sz="1800" dirty="0" smtClean="0"/>
              <a:t> пишет песни всегда на уже готовые стихи, так было и в этот раз. У поэта Юрия </a:t>
            </a:r>
            <a:r>
              <a:rPr lang="ru-RU" sz="1800" dirty="0" err="1" smtClean="0"/>
              <a:t>Энтина</a:t>
            </a:r>
            <a:r>
              <a:rPr lang="ru-RU" sz="1800" dirty="0" smtClean="0"/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sz="1800" dirty="0" err="1" smtClean="0"/>
              <a:t>Энтин</a:t>
            </a:r>
            <a:r>
              <a:rPr lang="ru-RU" sz="1800" dirty="0" smtClean="0"/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sz="1800" dirty="0" err="1" smtClean="0"/>
              <a:t>Крылатову</a:t>
            </a:r>
            <a:r>
              <a:rPr lang="ru-RU" sz="1800" dirty="0" smtClean="0"/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sz="1800" dirty="0" err="1" smtClean="0"/>
              <a:t>Крылатов</a:t>
            </a:r>
            <a:r>
              <a:rPr lang="ru-RU" sz="1800" dirty="0" smtClean="0"/>
              <a:t> говорил </a:t>
            </a:r>
            <a:r>
              <a:rPr lang="ru-RU" sz="1800" dirty="0" err="1" smtClean="0"/>
              <a:t>Энтину</a:t>
            </a:r>
            <a:r>
              <a:rPr lang="ru-RU" sz="1800" dirty="0" smtClean="0"/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час.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457200" y="6286519"/>
            <a:ext cx="8229600" cy="14287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arhivurokov.ru/kopilka/uploads/user_file_565b5f6ea1efb/img_user_file_565b5f6ea1efb_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442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 </a:t>
            </a:r>
            <a:r>
              <a:rPr lang="ru-RU" dirty="0" smtClean="0"/>
              <a:t>Ясно </a:t>
            </a:r>
            <a:r>
              <a:rPr lang="ru-RU" dirty="0" smtClean="0"/>
              <a:t>одно, что качели - ни что иное как жизнь. Здесь акцент ставится на зарождение жизни. Подчёркнуто, что по весне "в юном месяце апреле в старом парке тает снег" - прямое </a:t>
            </a:r>
            <a:r>
              <a:rPr lang="ru-RU" dirty="0" smtClean="0"/>
              <a:t>указа</a:t>
            </a:r>
          </a:p>
          <a:p>
            <a:r>
              <a:rPr lang="ru-RU" dirty="0" smtClean="0"/>
              <a:t>Как </a:t>
            </a:r>
            <a:r>
              <a:rPr lang="ru-RU" dirty="0" smtClean="0"/>
              <a:t>видно, наши "крылатые качели" выведены из равновесия и к нему стремятся, но придут только в конце жизни. С другой стороны это "неравновесие" достаточно небольшое. </a:t>
            </a:r>
          </a:p>
          <a:p>
            <a:r>
              <a:rPr lang="ru-RU" dirty="0" smtClean="0"/>
              <a:t>Но если вернуться к тексту далее, то песня, конечно больше о детстве безоблачном. Когда мы только появились, всё впереди.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92</TotalTime>
  <Words>106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Изящная</vt:lpstr>
      <vt:lpstr>Крылатые качели</vt:lpstr>
      <vt:lpstr>История создания музыкального произведения «Крылатые качели» Евгений Крылатов пишет песни всегда на уже готовые стихи, так было и в этот раз. У поэта Юрия Энтина, с которым он дружил и с которым больше всего работал, композитор однажды нашёл это стихотворение на рабочем столе. Прочитав, заинтересовался. Энтин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Крылатову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Крылатов говорил Энтину,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час.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</dc:title>
  <dc:creator>user</dc:creator>
  <cp:lastModifiedBy>user</cp:lastModifiedBy>
  <cp:revision>10</cp:revision>
  <dcterms:created xsi:type="dcterms:W3CDTF">2018-01-08T23:50:00Z</dcterms:created>
  <dcterms:modified xsi:type="dcterms:W3CDTF">2018-01-09T01:22:43Z</dcterms:modified>
</cp:coreProperties>
</file>