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346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Асылгареева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Марселя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1370109555_1370107222_krylatye-kachel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666" y="1143286"/>
            <a:ext cx="6666667" cy="457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История создания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Крылатые качели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 — песня композитора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2" tooltip="Крылатов, Евгений Павлович"/>
              </a:rPr>
              <a:t>Евгения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  <a:hlinkClick r:id="rId2" tooltip="Крылатов, Евгений Павлович"/>
              </a:rPr>
              <a:t>Крылатова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на слова поэта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3" tooltip="Энтин, Юрий Сергеевич"/>
              </a:rPr>
              <a:t>Юрия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  <a:hlinkClick r:id="rId3" tooltip="Энтин, Юрий Сергеевич"/>
              </a:rPr>
              <a:t>Энтина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из советского телефильма 1979 года «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hlinkClick r:id="rId4" tooltip="Приключения Электроника"/>
              </a:rPr>
              <a:t>Приключения Электроника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пишет песни всегда на уже готовые стихи, так было и в этот раз. У поэта Юрия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Крылатову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говорил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 «Крылатые качели»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рассказывает о многом.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Мы грустим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радуемся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вместе с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ней, она рисует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прекрасные картины природы,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передает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самые тончайшие оттенки человеческих чувств и настроений.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Музыка «говорит» своим особым языком и для того, чтобы постигнуть музыку, нужно понять ее язык. Язык музыки – средства музыкальной выразительности, которыми пользуется композитор, чтобы передать слушателю музыкальный образ, а исполнитель с их помощью воплощает художественные замыслы композиторов.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28860" y="357166"/>
            <a:ext cx="464343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Каждое искусство имеет свои средства музыкальной выразительности.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основой музыки является мелодия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Мелодия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– это целая музыкальная мысль, состоящая из множества звуков.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Музыкальная речь многое заимствовала из разговорной.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Наш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голос может повышаться и понижаться, может быть радостным и грустным, как и мелодия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Стремительное движение в этой мелодии передается темпом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сомой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мелодии и ладом(мажорная музыка)Мажорная музыка воспринимается слушателями, как светлая, ясная, радостная, а минорная - как печальная и мечтательная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также тембром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Тембр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-это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Песня очень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звонкая.</a:t>
            </a:r>
            <a:r>
              <a:rPr lang="ru-RU" dirty="0" smtClean="0"/>
              <a:t> 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Волшебная музыка звуков с искренними наполняющими душу добротой словами. И радостно, полный позитив, и на душе хорошо, и хочется кружиться и петь и танцевать - напевая эту песенку.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сразу слышу ,то вспоминаю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фильм «Приключения Электроника». С большим интересом я всегда смотрю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одновременно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сопереживаю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главному герою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Фильм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песня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словно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взаимосвязаны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друг с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другом и являются составной частью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души, которая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приносит радость и позитив в сердце каждого зрителя!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175</Words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«Крылатые качели»</vt:lpstr>
      <vt:lpstr>    История создания «Крылатые качели» — песня композитора Евгения Крылатова на слова поэта Юрия Энтина из советского телефильма 1979 года «Приключения Электроника» 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Зиряк</dc:creator>
  <cp:lastModifiedBy>Зиряк</cp:lastModifiedBy>
  <cp:revision>12</cp:revision>
  <dcterms:created xsi:type="dcterms:W3CDTF">2018-01-08T05:31:33Z</dcterms:created>
  <dcterms:modified xsi:type="dcterms:W3CDTF">2018-01-08T07:28:00Z</dcterms:modified>
</cp:coreProperties>
</file>