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25FD7-ACC5-4635-A6F6-431871E7B98F}" type="datetimeFigureOut">
              <a:rPr lang="ru-RU" smtClean="0"/>
              <a:t>08.01.2018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355F-E5C1-43EF-96BC-41FA05EA1F1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1934_%D0%B3%D0%BE%D0%B4" TargetMode="External"/><Relationship Id="rId2" Type="http://schemas.openxmlformats.org/officeDocument/2006/relationships/hyperlink" Target="https://ru.wikipedia.org/wiki/23_%D1%84%D0%B5%D0%B2%D1%80%D0%B0%D0%BB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u.wikipedia.org/wiki/%D0%9B%D1%8B%D1%81%D1%8C%D0%B2%D0%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1%80%D0%BE%D0%BC%D0%B1%D0%B5%D1%80%D0%B3,_%D0%9A%D0%BE%D0%BD%D1%81%D1%82%D0%B0%D0%BD%D1%82%D0%B8%D0%BD_%D0%9B%D0%B5%D0%BE%D0%BD%D0%B8%D0%B4%D0%BE%D0%B2%D0%B8%D1%87" TargetMode="External"/><Relationship Id="rId2" Type="http://schemas.openxmlformats.org/officeDocument/2006/relationships/hyperlink" Target="https://ru.wikipedia.org/wiki/%D0%9F%D1%80%D0%B8%D0%BA%D0%BB%D1%8E%D1%87%D0%B5%D0%BD%D0%B8%D1%8F_%D0%AD%D0%BB%D0%B5%D0%BA%D1%82%D1%80%D0%BE%D0%BD%D0%B8%D0%BA%D0%B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«КРЫЛАТЫЕ КАЧЕЛИ»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Нурисламова</a:t>
            </a:r>
            <a:r>
              <a:rPr lang="ru-RU" dirty="0" smtClean="0"/>
              <a:t> Дана</a:t>
            </a:r>
          </a:p>
          <a:p>
            <a:r>
              <a:rPr lang="ru-RU" dirty="0" smtClean="0"/>
              <a:t>2а класс</a:t>
            </a:r>
          </a:p>
          <a:p>
            <a:r>
              <a:rPr lang="ru-RU" dirty="0" smtClean="0"/>
              <a:t> МБОУ СОШ №7 г. Туймазы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История создания музыкального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Песня «Крылатые качели» из </a:t>
            </a:r>
            <a:r>
              <a:rPr lang="ru-RU" dirty="0" smtClean="0"/>
              <a:t>кинофильма </a:t>
            </a:r>
            <a:r>
              <a:rPr lang="ru-RU" dirty="0"/>
              <a:t>«Приключения Электроника», </a:t>
            </a:r>
            <a:r>
              <a:rPr lang="ru-RU" dirty="0" smtClean="0"/>
              <a:t>1979 г. </a:t>
            </a:r>
            <a:r>
              <a:rPr lang="ru-RU" dirty="0"/>
              <a:t>Музыку к фильму написал композитор Евгений </a:t>
            </a:r>
            <a:r>
              <a:rPr lang="ru-RU" dirty="0" err="1"/>
              <a:t>Крылатов</a:t>
            </a:r>
            <a:r>
              <a:rPr lang="ru-RU" dirty="0"/>
              <a:t>, текст - Юрий </a:t>
            </a:r>
            <a:r>
              <a:rPr lang="ru-RU" dirty="0" err="1"/>
              <a:t>Энтин</a:t>
            </a:r>
            <a:r>
              <a:rPr lang="ru-RU" dirty="0"/>
              <a:t>; в фильме звучит одна из самых известных детских песен начала 1980-х — «Крылатые качели».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Евгений Павлович </a:t>
            </a:r>
            <a:r>
              <a:rPr lang="ru-RU" dirty="0" err="1" smtClean="0"/>
              <a:t>Крылатов</a:t>
            </a:r>
            <a:endParaRPr lang="ru-RU" dirty="0"/>
          </a:p>
        </p:txBody>
      </p:sp>
      <p:pic>
        <p:nvPicPr>
          <p:cNvPr id="1026" name="Picture 2" descr="D:\Users\User\Мои фото\Documents\Дана\Eugene_Krylatov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3" y="1340768"/>
            <a:ext cx="4536504" cy="47853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Е.П. </a:t>
            </a:r>
            <a:r>
              <a:rPr lang="ru-RU" dirty="0" err="1" smtClean="0"/>
              <a:t>Крылатов</a:t>
            </a:r>
            <a:r>
              <a:rPr lang="ru-RU" dirty="0" smtClean="0"/>
              <a:t> родился</a:t>
            </a:r>
            <a:r>
              <a:rPr lang="ru-RU" dirty="0"/>
              <a:t> </a:t>
            </a:r>
            <a:r>
              <a:rPr lang="ru-RU" dirty="0">
                <a:hlinkClick r:id="rId2" tooltip="23 февраля"/>
              </a:rPr>
              <a:t>23 февраля</a:t>
            </a:r>
            <a:r>
              <a:rPr lang="ru-RU" dirty="0"/>
              <a:t> </a:t>
            </a:r>
            <a:r>
              <a:rPr lang="ru-RU" dirty="0">
                <a:hlinkClick r:id="rId3" tooltip="1934 год"/>
              </a:rPr>
              <a:t>1934 года</a:t>
            </a:r>
            <a:r>
              <a:rPr lang="ru-RU" dirty="0"/>
              <a:t> в городе </a:t>
            </a:r>
            <a:r>
              <a:rPr lang="ru-RU" dirty="0">
                <a:hlinkClick r:id="rId4" tooltip="Лысьва"/>
              </a:rPr>
              <a:t>Лысьва</a:t>
            </a:r>
            <a:r>
              <a:rPr lang="ru-RU" dirty="0"/>
              <a:t> </a:t>
            </a:r>
            <a:r>
              <a:rPr lang="ru-RU" dirty="0" smtClean="0"/>
              <a:t>в </a:t>
            </a:r>
            <a:r>
              <a:rPr lang="ru-RU" dirty="0"/>
              <a:t>рабочей </a:t>
            </a:r>
            <a:r>
              <a:rPr lang="ru-RU" dirty="0" smtClean="0"/>
              <a:t>семье.</a:t>
            </a:r>
            <a:r>
              <a:rPr lang="ru-RU" dirty="0"/>
              <a:t> Всего за годы творческой деятельности Евгением </a:t>
            </a:r>
            <a:r>
              <a:rPr lang="ru-RU" dirty="0" err="1"/>
              <a:t>Крылатовым</a:t>
            </a:r>
            <a:r>
              <a:rPr lang="ru-RU" dirty="0"/>
              <a:t> создано большое количество сочинений в разных жанрах: симфоническая, камерная, эстрадная музыка, музыка для драматического театра, радио и телевидения. Но особенно плодотворно его творчество в кинематографе.</a:t>
            </a:r>
          </a:p>
          <a:p>
            <a:r>
              <a:rPr lang="ru-RU" dirty="0"/>
              <a:t>Началом его широкой композиторской известности стала музыка к мультипликационным </a:t>
            </a:r>
            <a:r>
              <a:rPr lang="ru-RU" dirty="0" smtClean="0"/>
              <a:t>фильмам.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360040"/>
          </a:xfrm>
        </p:spPr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 тех пор Евгений </a:t>
            </a:r>
            <a:r>
              <a:rPr lang="ru-RU" dirty="0" err="1"/>
              <a:t>Крылатов</a:t>
            </a:r>
            <a:r>
              <a:rPr lang="ru-RU" dirty="0"/>
              <a:t> на протяжении 25 лет был одним из самых востребованных композиторов отечественного кинематографа, написал музыку к художественным </a:t>
            </a:r>
            <a:r>
              <a:rPr lang="ru-RU" dirty="0" smtClean="0"/>
              <a:t>картинам, в том числе к фильму </a:t>
            </a:r>
            <a:r>
              <a:rPr lang="ru-RU" dirty="0"/>
              <a:t>«</a:t>
            </a:r>
            <a:r>
              <a:rPr lang="ru-RU" dirty="0">
                <a:hlinkClick r:id="rId2" tooltip="Приключения Электроника"/>
              </a:rPr>
              <a:t>Приключения Электроника</a:t>
            </a:r>
            <a:r>
              <a:rPr lang="ru-RU" dirty="0"/>
              <a:t>» (1979, режиссёр </a:t>
            </a:r>
            <a:r>
              <a:rPr lang="ru-RU" dirty="0">
                <a:hlinkClick r:id="rId3" tooltip="Бромберг, Константин Леонидович"/>
              </a:rPr>
              <a:t>К. </a:t>
            </a:r>
            <a:r>
              <a:rPr lang="ru-RU" dirty="0" err="1">
                <a:hlinkClick r:id="rId3" tooltip="Бромберг, Константин Леонидович"/>
              </a:rPr>
              <a:t>Бромберг</a:t>
            </a:r>
            <a:r>
              <a:rPr lang="ru-RU" dirty="0" smtClean="0"/>
              <a:t>) – песня «Крылатые качели».</a:t>
            </a:r>
          </a:p>
          <a:p>
            <a:endParaRPr lang="ru-RU" dirty="0" smtClean="0"/>
          </a:p>
          <a:p>
            <a:r>
              <a:rPr lang="ru-RU" dirty="0"/>
              <a:t>Одним из пожеланий </a:t>
            </a:r>
            <a:r>
              <a:rPr lang="ru-RU" dirty="0" err="1" smtClean="0"/>
              <a:t>К.Бромберга</a:t>
            </a:r>
            <a:r>
              <a:rPr lang="ru-RU" dirty="0" smtClean="0"/>
              <a:t> </a:t>
            </a:r>
            <a:r>
              <a:rPr lang="ru-RU" dirty="0"/>
              <a:t>было создание песни о </a:t>
            </a:r>
            <a:r>
              <a:rPr lang="ru-RU" dirty="0" smtClean="0"/>
              <a:t>детстве.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Е</a:t>
            </a:r>
            <a:r>
              <a:rPr lang="ru-RU" dirty="0"/>
              <a:t>. </a:t>
            </a:r>
            <a:r>
              <a:rPr lang="ru-RU" dirty="0" err="1"/>
              <a:t>Крылатов</a:t>
            </a:r>
            <a:r>
              <a:rPr lang="ru-RU" dirty="0"/>
              <a:t>: «Когда я приступил к созданию </a:t>
            </a:r>
            <a:r>
              <a:rPr lang="ru-RU" dirty="0" smtClean="0"/>
              <a:t>песни «Крылатые качели», </a:t>
            </a:r>
            <a:r>
              <a:rPr lang="ru-RU" dirty="0"/>
              <a:t>то мне не хватило строчек на запевы, а припев у </a:t>
            </a:r>
            <a:r>
              <a:rPr lang="ru-RU" dirty="0" err="1" smtClean="0"/>
              <a:t>Ю.Энтина</a:t>
            </a:r>
            <a:r>
              <a:rPr lang="ru-RU" dirty="0" smtClean="0"/>
              <a:t> </a:t>
            </a:r>
            <a:r>
              <a:rPr lang="ru-RU" dirty="0"/>
              <a:t>был написан очень длинный. Мы доделывали эту песню в последний день и в последний час. Буквально в считанные минуты перед записью песни в студии </a:t>
            </a:r>
            <a:r>
              <a:rPr lang="ru-RU" dirty="0" err="1" smtClean="0"/>
              <a:t>Ю.Энтин</a:t>
            </a:r>
            <a:r>
              <a:rPr lang="ru-RU" dirty="0" smtClean="0"/>
              <a:t> </a:t>
            </a:r>
            <a:r>
              <a:rPr lang="ru-RU" dirty="0"/>
              <a:t>придумал этот поэтический образ для припева про крылатые качели».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«Музыкальные краски» произведения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Песня написана в куплетной форме, темп небыстрый. </a:t>
            </a:r>
          </a:p>
          <a:p>
            <a:r>
              <a:rPr lang="ru-RU" dirty="0"/>
              <a:t>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  <a:endParaRPr lang="ru-RU" dirty="0" smtClean="0"/>
          </a:p>
          <a:p>
            <a:r>
              <a:rPr lang="ru-RU" dirty="0"/>
              <a:t>Песня "Крылатые качели", написанная на слова популярного детского поэта песенника Юрия </a:t>
            </a:r>
            <a:r>
              <a:rPr lang="ru-RU" dirty="0" err="1"/>
              <a:t>Энтина</a:t>
            </a:r>
            <a:r>
              <a:rPr lang="ru-RU" dirty="0"/>
              <a:t>, отличается мягкостью и проникновенностью звучания. Музыка, устремленная ввысь, создает светлое и ласковое настроение. Композитор умело передает сочетание радостного и грустного в характере сочинения.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192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«КРЫЛАТЫЕ КАЧЕЛИ»</vt:lpstr>
      <vt:lpstr>История создания музыкального произведения</vt:lpstr>
      <vt:lpstr>Евгений Павлович Крылатов</vt:lpstr>
      <vt:lpstr>Слайд 4</vt:lpstr>
      <vt:lpstr>Слайд 5</vt:lpstr>
      <vt:lpstr>«Музыкальные краски» произведения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 КАЧЕЛИ»</dc:title>
  <dc:creator>User</dc:creator>
  <cp:lastModifiedBy>User</cp:lastModifiedBy>
  <cp:revision>5</cp:revision>
  <dcterms:created xsi:type="dcterms:W3CDTF">2018-01-08T04:12:38Z</dcterms:created>
  <dcterms:modified xsi:type="dcterms:W3CDTF">2018-01-08T04:55:23Z</dcterms:modified>
</cp:coreProperties>
</file>