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узы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-243408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2646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«Крылатые качели»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Валеева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Самира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ученица 1 б класса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МБОУ СОШ №7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г. Туймазы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музы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6624736"/>
          </a:xfrm>
        </p:spPr>
        <p:txBody>
          <a:bodyPr>
            <a:noAutofit/>
          </a:bodyPr>
          <a:lstStyle/>
          <a:p>
            <a:pPr algn="r" fontAlgn="base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История создания.</a:t>
            </a: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>Когда </a:t>
            </a:r>
            <a:r>
              <a:rPr lang="ru-RU" sz="1400" dirty="0" err="1" smtClean="0"/>
              <a:t>Бромберг</a:t>
            </a:r>
            <a:r>
              <a:rPr lang="ru-RU" sz="1400" dirty="0" smtClean="0"/>
              <a:t> попросил </a:t>
            </a:r>
            <a:r>
              <a:rPr lang="ru-RU" sz="1400" dirty="0" err="1" smtClean="0"/>
              <a:t>Крылатова</a:t>
            </a:r>
            <a:r>
              <a:rPr lang="ru-RU" sz="1400" dirty="0" smtClean="0"/>
              <a:t> сочинить песни для фильма,</a:t>
            </a:r>
            <a:br>
              <a:rPr lang="ru-RU" sz="1400" dirty="0" smtClean="0"/>
            </a:br>
            <a:r>
              <a:rPr lang="ru-RU" sz="1400" dirty="0" smtClean="0"/>
              <a:t>тот поначалу отнекивался. Евгения Павловича слишком смущало </a:t>
            </a:r>
            <a:br>
              <a:rPr lang="ru-RU" sz="1400" dirty="0" smtClean="0"/>
            </a:br>
            <a:r>
              <a:rPr lang="ru-RU" sz="1400" dirty="0" smtClean="0"/>
              <a:t>слово «Электроник». </a:t>
            </a:r>
            <a:br>
              <a:rPr lang="ru-RU" sz="1400" dirty="0" smtClean="0"/>
            </a:br>
            <a:r>
              <a:rPr lang="ru-RU" sz="1400" dirty="0" smtClean="0"/>
              <a:t>«Я не электронный композитор» — оправдывался </a:t>
            </a:r>
            <a:r>
              <a:rPr lang="ru-RU" sz="1400" dirty="0" err="1" smtClean="0"/>
              <a:t>Крылатов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smtClean="0"/>
              <a:t>И </a:t>
            </a:r>
            <a:r>
              <a:rPr lang="ru-RU" sz="1400" dirty="0" err="1" smtClean="0"/>
              <a:t>Энтин</a:t>
            </a:r>
            <a:r>
              <a:rPr lang="ru-RU" sz="1400" dirty="0" smtClean="0"/>
              <a:t> на свой текст смотрел достаточно скептически, </a:t>
            </a:r>
            <a:br>
              <a:rPr lang="ru-RU" sz="1400" dirty="0" smtClean="0"/>
            </a:br>
            <a:r>
              <a:rPr lang="ru-RU" sz="1400" dirty="0" smtClean="0"/>
              <a:t>так как по своей старой традиции писать лирику не очень любил.</a:t>
            </a:r>
            <a:br>
              <a:rPr lang="ru-RU" sz="1400" dirty="0" smtClean="0"/>
            </a:br>
            <a:r>
              <a:rPr lang="ru-RU" sz="1400" dirty="0" smtClean="0"/>
              <a:t> Е. </a:t>
            </a:r>
            <a:r>
              <a:rPr lang="ru-RU" sz="1400" dirty="0" err="1" smtClean="0"/>
              <a:t>Крылатов</a:t>
            </a:r>
            <a:r>
              <a:rPr lang="ru-RU" sz="1400" dirty="0" smtClean="0"/>
              <a:t>: «Мы доделывали эту песню в последний день и в последний час. </a:t>
            </a:r>
            <a:br>
              <a:rPr lang="ru-RU" sz="1400" dirty="0" smtClean="0"/>
            </a:br>
            <a:r>
              <a:rPr lang="ru-RU" sz="1400" dirty="0" smtClean="0"/>
              <a:t>Буквально в считанные минуты перед записью песни в студии </a:t>
            </a:r>
            <a:br>
              <a:rPr lang="ru-RU" sz="1400" dirty="0" smtClean="0"/>
            </a:br>
            <a:r>
              <a:rPr lang="ru-RU" sz="1400" dirty="0" err="1" smtClean="0"/>
              <a:t>Энтин</a:t>
            </a:r>
            <a:r>
              <a:rPr lang="ru-RU" sz="1400" dirty="0" smtClean="0"/>
              <a:t> придумал этот поэтический образ для припева про крылатые качели». </a:t>
            </a:r>
            <a:br>
              <a:rPr lang="ru-RU" sz="1400" dirty="0" smtClean="0"/>
            </a:br>
            <a:r>
              <a:rPr lang="ru-RU" sz="1400" dirty="0" smtClean="0"/>
              <a:t>Как вспоминал </a:t>
            </a:r>
            <a:r>
              <a:rPr lang="ru-RU" sz="1400" dirty="0" err="1" smtClean="0"/>
              <a:t>Крылатов</a:t>
            </a:r>
            <a:r>
              <a:rPr lang="ru-RU" sz="1400" dirty="0" smtClean="0"/>
              <a:t>, работа над </a:t>
            </a:r>
            <a:r>
              <a:rPr lang="ru-RU" sz="1400" dirty="0" err="1" smtClean="0"/>
              <a:t>саундтреком</a:t>
            </a:r>
            <a:r>
              <a:rPr lang="ru-RU" sz="1400" dirty="0" smtClean="0"/>
              <a:t> к «Электронику» шла довольно легко. </a:t>
            </a:r>
            <a:br>
              <a:rPr lang="ru-RU" sz="1400" dirty="0" smtClean="0"/>
            </a:br>
            <a:r>
              <a:rPr lang="ru-RU" sz="1400" dirty="0" smtClean="0"/>
              <a:t>Сам образ родился у </a:t>
            </a:r>
            <a:r>
              <a:rPr lang="ru-RU" sz="1400" dirty="0" err="1" smtClean="0"/>
              <a:t>Энтина</a:t>
            </a:r>
            <a:r>
              <a:rPr lang="ru-RU" sz="1400" dirty="0" smtClean="0"/>
              <a:t> из детских воспоминаний</a:t>
            </a:r>
            <a:br>
              <a:rPr lang="ru-RU" sz="1400" dirty="0" smtClean="0"/>
            </a:br>
            <a:r>
              <a:rPr lang="ru-RU" sz="1400" dirty="0" smtClean="0"/>
              <a:t> о тайных проникновениях в парк аттракционов — ранней весной, </a:t>
            </a:r>
            <a:br>
              <a:rPr lang="ru-RU" sz="1400" dirty="0" smtClean="0"/>
            </a:br>
            <a:r>
              <a:rPr lang="ru-RU" sz="1400" dirty="0" smtClean="0"/>
              <a:t>когда он ещё не работал. </a:t>
            </a:r>
            <a:br>
              <a:rPr lang="ru-RU" sz="1400" dirty="0" smtClean="0"/>
            </a:br>
            <a:r>
              <a:rPr lang="ru-RU" sz="1400" dirty="0" smtClean="0"/>
              <a:t>Интересно, что в фильме братьев-близнецов </a:t>
            </a:r>
            <a:r>
              <a:rPr lang="ru-RU" sz="1400" dirty="0" err="1" smtClean="0"/>
              <a:t>Торсуевых</a:t>
            </a:r>
            <a:r>
              <a:rPr lang="ru-RU" sz="1400" dirty="0" smtClean="0"/>
              <a:t> дублировала женщина. Как вспоминал </a:t>
            </a:r>
            <a:r>
              <a:rPr lang="ru-RU" sz="1400" dirty="0" err="1" smtClean="0"/>
              <a:t>Крылатов</a:t>
            </a:r>
            <a:r>
              <a:rPr lang="ru-RU" sz="1400" dirty="0" smtClean="0"/>
              <a:t>, работа над </a:t>
            </a:r>
            <a:r>
              <a:rPr lang="ru-RU" sz="1400" dirty="0" err="1" smtClean="0"/>
              <a:t>саундтреком</a:t>
            </a:r>
            <a:r>
              <a:rPr lang="ru-RU" sz="1400" dirty="0" smtClean="0"/>
              <a:t> к «Электронику» шла довольно легко. Никакого </a:t>
            </a:r>
            <a:r>
              <a:rPr lang="ru-RU" sz="1400" dirty="0" err="1" smtClean="0"/>
              <a:t>суперхита</a:t>
            </a:r>
            <a:r>
              <a:rPr lang="ru-RU" sz="1400" dirty="0" smtClean="0"/>
              <a:t> он в «Крылатых качелях» не видел и не выделял её из прочих песен фильма. А тут ещё ложку дёгтя неожиданно подкинул режиссёр. Послушав окончательную запись «Качелей», он помрачнел и в сердцах брякнул: «Всего ожидал, но не такой гадости!». Песня показалось ему занудной и — о! это ключевое обвинение в адрес </a:t>
            </a:r>
            <a:r>
              <a:rPr lang="ru-RU" sz="1400" dirty="0" err="1" smtClean="0"/>
              <a:t>Крылатова</a:t>
            </a:r>
            <a:r>
              <a:rPr lang="ru-RU" sz="1400" dirty="0" smtClean="0"/>
              <a:t> — несовременной. К счастью, времени что-то переделать уже не было. </a:t>
            </a:r>
            <a:br>
              <a:rPr lang="ru-RU" sz="1400" dirty="0" smtClean="0"/>
            </a:br>
            <a:r>
              <a:rPr lang="ru-RU" sz="1400" dirty="0" smtClean="0"/>
              <a:t>Теперь-то мы знаем, насколько ошибался режиссёр. </a:t>
            </a:r>
            <a:br>
              <a:rPr lang="ru-RU" sz="1400" dirty="0" smtClean="0"/>
            </a:br>
            <a:r>
              <a:rPr lang="ru-RU" sz="1400" dirty="0" smtClean="0"/>
              <a:t>После телепремьеры «Приключений Электроника» в 1980 году киностудию просто </a:t>
            </a:r>
            <a:br>
              <a:rPr lang="ru-RU" sz="1400" dirty="0" smtClean="0"/>
            </a:br>
            <a:r>
              <a:rPr lang="ru-RU" sz="1400" dirty="0" smtClean="0"/>
              <a:t>завалили ворохом писем от поклонников картины. Большая их часть закономерно </a:t>
            </a:r>
            <a:br>
              <a:rPr lang="ru-RU" sz="1400" dirty="0" smtClean="0"/>
            </a:br>
            <a:r>
              <a:rPr lang="ru-RU" sz="1400" dirty="0" smtClean="0"/>
              <a:t>адресовалась исполнителям главных ролей — братьям </a:t>
            </a:r>
            <a:r>
              <a:rPr lang="ru-RU" sz="1400" dirty="0" err="1" smtClean="0"/>
              <a:t>Торсуевым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smtClean="0"/>
              <a:t>А вот второе место занимали восторженные письма к композитору.</a:t>
            </a:r>
            <a:br>
              <a:rPr lang="ru-RU" sz="1400" dirty="0" smtClean="0"/>
            </a:br>
            <a:r>
              <a:rPr lang="ru-RU" sz="1400" dirty="0" smtClean="0"/>
              <a:t> „Крылатые качели“ — философская, ностальгическая песня о детстве» -</a:t>
            </a:r>
            <a:br>
              <a:rPr lang="ru-RU" sz="1400" dirty="0" smtClean="0"/>
            </a:br>
            <a:r>
              <a:rPr lang="ru-RU" sz="1400" dirty="0" smtClean="0"/>
              <a:t> говорил сам </a:t>
            </a:r>
            <a:r>
              <a:rPr lang="ru-RU" sz="1400" dirty="0" err="1" smtClean="0"/>
              <a:t>Крылатов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Картинки по запрос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07704" cy="2861556"/>
          </a:xfrm>
          <a:prstGeom prst="rect">
            <a:avLst/>
          </a:prstGeom>
          <a:noFill/>
        </p:spPr>
      </p:pic>
      <p:pic>
        <p:nvPicPr>
          <p:cNvPr id="6148" name="Picture 4" descr="Картинки по запросу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13581"/>
            <a:ext cx="1835696" cy="28444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узы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pPr algn="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Мелодия 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мечтательная, загадочная.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куплетах используется минор,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 в припеве мажор.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основном используется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f.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Написано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умеренном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темпе(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moderato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Написано в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четырёх-частной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форме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2897559"/>
            <a:ext cx="4896544" cy="39604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узы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9354" y="0"/>
            <a:ext cx="918335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0"/>
            <a:ext cx="5544616" cy="609329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Мне больше нравится оригинальная версия исполнения, а так же исполнение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хора. Это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очень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трогательная детская песня. Прекрасное исполнение, отличные слова, запоминающаяся мелодия. Песня на все времена. Ее приятно слушать, приятно подпевать.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Волшебная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музыка звуков с искренними наполняющими душу добротой словами. И радостно, полный позитив, и на душе хорошо, и хочется кружиться и петь и танцевать - напевая эту песенку.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Картинки по запросу спасибо за внимание музы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41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«Крылатые качели»                                                 Выполнила:                                                                               Валеева Самира                                                                            ученица 1 б класса                                                                            МБОУ СОШ №7                                                                                        г. Туймазы </vt:lpstr>
      <vt:lpstr>       История создания.  Когда Бромберг попросил Крылатова сочинить песни для фильма, тот поначалу отнекивался. Евгения Павловича слишком смущало  слово «Электроник».  «Я не электронный композитор» — оправдывался Крылатов.  И Энтин на свой текст смотрел достаточно скептически,  так как по своей старой традиции писать лирику не очень любил.  Е. Крылатов: «Мы доделывали эту песню в последний день и в последний час.  Буквально в считанные минуты перед записью песни в студии  Энтин придумал этот поэтический образ для припева про крылатые качели».  Как вспоминал Крылатов, работа над саундтреком к «Электронику» шла довольно легко.  Сам образ родился у Энтина из детских воспоминаний  о тайных проникновениях в парк аттракционов — ранней весной,  когда он ещё не работал.  Интересно, что в фильме братьев-близнецов Торсуевых дублировала женщина. Как вспоминал Крылатов, работа над саундтреком к «Электронику» шла довольно легко. Никакого суперхита он в «Крылатых качелях» не видел и не выделял её из прочих песен фильма. А тут ещё ложку дёгтя неожиданно подкинул режиссёр. Послушав окончательную запись «Качелей», он помрачнел и в сердцах брякнул: «Всего ожидал, но не такой гадости!». Песня показалось ему занудной и — о! это ключевое обвинение в адрес Крылатова — несовременной. К счастью, времени что-то переделать уже не было.  Теперь-то мы знаем, насколько ошибался режиссёр.  После телепремьеры «Приключений Электроника» в 1980 году киностудию просто  завалили ворохом писем от поклонников картины. Большая их часть закономерно  адресовалась исполнителям главных ролей — братьям Торсуевым.  А вот второе место занимали восторженные письма к композитору.  „Крылатые качели“ — философская, ностальгическая песня о детстве» -  говорил сам Крылатов.           </vt:lpstr>
      <vt:lpstr>Мелодия   мечтательная, загадочная. В куплетах используется минор, а в припеве мажор. В основном используется f. Написано  в умеренном   темпе(moderato) Написано в  четырёх-частной  форме </vt:lpstr>
      <vt:lpstr>Мне больше нравится оригинальная версия исполнения, а так же исполнение хора. Это очень трогательная детская песня. Прекрасное исполнение, отличные слова, запоминающаяся мелодия. Песня на все времена. Ее приятно слушать, приятно подпевать.  Волшебная музыка звуков с искренними наполняющими душу добротой словами. И радостно, полный позитив, и на душе хорошо, и хочется кружиться и петь и танцевать - напевая эту песенку.   .    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«Аквариум» из цикла «Карнавал животных»                            Камиль Сен-Санс</dc:title>
  <dc:creator>Римма</dc:creator>
  <cp:lastModifiedBy>Римма</cp:lastModifiedBy>
  <cp:revision>34</cp:revision>
  <dcterms:created xsi:type="dcterms:W3CDTF">2017-10-31T16:36:05Z</dcterms:created>
  <dcterms:modified xsi:type="dcterms:W3CDTF">2018-01-07T18:34:58Z</dcterms:modified>
</cp:coreProperties>
</file>